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77" r:id="rId2"/>
    <p:sldId id="258" r:id="rId3"/>
    <p:sldId id="268" r:id="rId4"/>
    <p:sldId id="262" r:id="rId5"/>
    <p:sldId id="260" r:id="rId6"/>
    <p:sldId id="263" r:id="rId7"/>
    <p:sldId id="261" r:id="rId8"/>
    <p:sldId id="264" r:id="rId9"/>
    <p:sldId id="265" r:id="rId10"/>
    <p:sldId id="266" r:id="rId11"/>
    <p:sldId id="275" r:id="rId12"/>
    <p:sldId id="270" r:id="rId13"/>
    <p:sldId id="272" r:id="rId14"/>
    <p:sldId id="271" r:id="rId15"/>
    <p:sldId id="276" r:id="rId16"/>
    <p:sldId id="267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8C1938E-A097-4CEE-B064-3665D866BDD8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CB70138-050A-405B-BE22-C6B4C4A53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01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ages&amp;cd=&amp;cad=rja&amp;uact=8&amp;docid=ldjtqKs7YkKwCM&amp;tbnid=T1fa-pidclh-aM:&amp;ved=0CAUQjRw&amp;url=http://www.businessinsider.com/map-the-most-underrated-college-in-every-state-2014-4&amp;ei=GEnJU9mcMerE8gGl1YCoDg&amp;bvm=bv.71198958,d.aWw&amp;psig=AFQjCNFjmszg8GBiB_S3bXGHGfOBr_P2mQ&amp;ust=140578676741941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My College Match</a:t>
            </a:r>
            <a:endParaRPr lang="en-US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098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58818"/>
          </a:xfrm>
        </p:spPr>
        <p:txBody>
          <a:bodyPr/>
          <a:lstStyle/>
          <a:p>
            <a:r>
              <a:rPr lang="en-US" dirty="0" smtClean="0"/>
              <a:t>My Portfolio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4410" r="62102" b="8204"/>
          <a:stretch/>
        </p:blipFill>
        <p:spPr bwMode="auto">
          <a:xfrm>
            <a:off x="762000" y="1676400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Kcollegestart - Explore Schools - Mozilla Firef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42511"/>
            <a:ext cx="7525510" cy="40772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58818"/>
          </a:xfrm>
        </p:spPr>
        <p:txBody>
          <a:bodyPr/>
          <a:lstStyle/>
          <a:p>
            <a:r>
              <a:rPr lang="en-US" dirty="0" smtClean="0"/>
              <a:t>Explore Colleges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0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85800"/>
            <a:ext cx="6965245" cy="8382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See </a:t>
            </a:r>
            <a:r>
              <a:rPr lang="en-US" dirty="0"/>
              <a:t>D</a:t>
            </a:r>
            <a:r>
              <a:rPr lang="en-US" dirty="0" smtClean="0"/>
              <a:t>etailed College </a:t>
            </a:r>
            <a:r>
              <a:rPr lang="en-US" dirty="0"/>
              <a:t>P</a:t>
            </a:r>
            <a:r>
              <a:rPr lang="en-US" dirty="0" smtClean="0"/>
              <a:t>rofiles</a:t>
            </a:r>
            <a:endParaRPr lang="en-US" dirty="0"/>
          </a:p>
        </p:txBody>
      </p:sp>
      <p:pic>
        <p:nvPicPr>
          <p:cNvPr id="4" name="Picture 3" descr="OKcollegestart - Post Secondary - Mozilla Firef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7606"/>
            <a:ext cx="7620000" cy="41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85800"/>
            <a:ext cx="6965245" cy="762001"/>
          </a:xfrm>
        </p:spPr>
        <p:txBody>
          <a:bodyPr>
            <a:normAutofit/>
          </a:bodyPr>
          <a:lstStyle/>
          <a:p>
            <a:r>
              <a:rPr lang="en-US" dirty="0" smtClean="0"/>
              <a:t>Explore Programs &amp; Majors</a:t>
            </a:r>
            <a:endParaRPr lang="en-US" dirty="0"/>
          </a:p>
        </p:txBody>
      </p:sp>
      <p:pic>
        <p:nvPicPr>
          <p:cNvPr id="4" name="Picture 3" descr="OKcollegestart - Explore Programs and Majors - Mozilla Firef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17551"/>
            <a:ext cx="7696200" cy="41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262" y="838200"/>
            <a:ext cx="6965245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Take the Career Cluster Survey!</a:t>
            </a:r>
            <a:endParaRPr lang="en-US" dirty="0"/>
          </a:p>
        </p:txBody>
      </p:sp>
      <p:pic>
        <p:nvPicPr>
          <p:cNvPr id="4" name="Picture 3" descr="OKcollegestart - Career Cluster Survey - Mozilla Firefo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" y="1997474"/>
            <a:ext cx="7772400" cy="42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993468" cy="1258067"/>
          </a:xfrm>
        </p:spPr>
        <p:txBody>
          <a:bodyPr/>
          <a:lstStyle/>
          <a:p>
            <a:r>
              <a:rPr lang="en-US" dirty="0" smtClean="0"/>
              <a:t>College Bound!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83" y="1752600"/>
            <a:ext cx="5401217" cy="3603625"/>
          </a:xfrm>
        </p:spPr>
      </p:pic>
    </p:spTree>
    <p:extLst>
      <p:ext uri="{BB962C8B-B14F-4D97-AF65-F5344CB8AC3E}">
        <p14:creationId xmlns:p14="http://schemas.microsoft.com/office/powerpoint/2010/main" val="377627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2057400"/>
            <a:ext cx="1842440" cy="3934556"/>
          </a:xfrm>
        </p:spPr>
      </p:pic>
    </p:spTree>
    <p:extLst>
      <p:ext uri="{BB962C8B-B14F-4D97-AF65-F5344CB8AC3E}">
        <p14:creationId xmlns:p14="http://schemas.microsoft.com/office/powerpoint/2010/main" val="21345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rc_mi" descr="http://static4.businessinsider.com/image/5346ed34ecad044c668b4568/map-the-most-underrated-college-in-every-stat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934200" cy="41989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What College Is Right For Me</a:t>
            </a:r>
            <a:r>
              <a:rPr lang="en-US" sz="32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AutoShape 4" descr="data:image/jpeg;base64,/9j/4AAQSkZJRgABAQAAAQABAAD/2wCEAAkGBxISERUUERQWFRUXFxwaGRgYGSIcIBgiICQcICAcHR8kHSggHiAlIB4eIjEhKSwrLi4uHx8zODMsNygtLisBCgoKDg0OGxAQGzAlICQ0Ly40Nyw0LzAvLCwvLCwsLSwvLCwsLCwsLCwsLCwsLCwsLCwsLCwsLCwsLCwsLCwsLP/AABEIAMMBAwMBEQACEQEDEQH/xAAcAAACAwEBAQEAAAAAAAAAAAAABQQGBwMCAQj/xABBEAACAQMDAgQEBAQDBgUFAAABAgMABBEFEiEGMRMiQVEHMmGBFDNxsSNCkaFSYsEVQ3SCktEkNWNytBYlRLLh/8QAGwEBAAMBAQEBAAAAAAAAAAAAAAIDBAEFBgf/xAA2EQACAgECAwQKAgEFAQEBAAAAAQIRAwQhEjFBE1FhkQUiMnGBobHB0fAU4UIjM1Ky8RViBv/aAAwDAQACEQMRAD8A3CgPtAFAFAFAFAFAFAFAFAFAFAFAFAFAFAFAFAFAFAFAFAFAFAFAFAFAFAFAFAFAFAJNR/Mb7fsKAd0AUAUAUAUAUAUAUAUAUAUAUAUAUAUAUAUAUAUAUAUAUAUAUAUAUAUAUAUAkHVVoZ1gEmZGYpgKcKRnhjjAzg496k4Sq6I8auh3USQUAk1H8xvt+woB3QBQBQHOSdVIDMAT2BIBOO+B60O0zpQ4FAFAFAFAFAFAFAFAFAFAFAFAFAFAFAFAFAFAFAFAFAFAFAcby4WON5HYKqKWZicAADJJPoAKA/N2k3ly85edQNpVoyh82fNt+pKq7EZHOM/WrnmkytYoo/QPTevRXkZePIZWKuhxuU+mR7MMMPoapLBtQCTUfzG+37CgHdAFAUD4xahJBbQSQSmKRZxja2Cw2tnj+Ydsg5FRkej6NxxyZHGStUQen3bVYLee4RZZU8aINgARMQCsjJkg/KADxgkceoLfmSzr+NOUIOk6fvXdZE+IPU91Zm2a0ZkSVN53DI4xiIKfKuB3wAx96O0W6HTY83F2nT9s7fC7qu/u7lorlg6LFv3FAG527eVwCCCT2pFsh6Q0uHFBShzbr8miWGrQzM6RtuMZIbggZBwcEjBwQRx7VK0eUL+pur7PTzGLuQx+Lu24Rm+XGc7QSPmFCcYSlyPmnda6dOQsV3CzHspfaT9jg0s44SXNDxJVbsQf0OaET3QBQBQBQBQBQBQBQBQBQBQBQBQBQBQBQBQHwmgEPUN5DNC1sJDuuVlhVo+drbCSCw4U49+/A9a6lZy0Yb0DpctxJBAquu0FWkUAhAGDnPA4OACN2Sf6VF2nRpjig8PacW5vXT3T0NoHMY88hBkf1YjgfoB6D9fepNtmZKhvXDok1H8xvt+woB3QBQFO+IHR66igIkZZYUfYoI2ljjG4YzzjGR71F79Tbo9U9PLlsyJ0pG1tZwiO2kSZBsIkG0suQ8jHnAJJYICc5PtnBcjuoksmVuUlXPbyS/Jy60nWG1SSSFJsSyM8DkHMTsWPPIUq3hnIzg8etJcjukXHkpSrluu/9sg/DbUUk/2hqBRYVwoCA+VFiTsOB6AZ7UgrbZP0guzUMV3Sb82ffhXqbCeWG4DJM6CQKz7+xbI35Iyc5298KeOKnLGo7o83is4fHTpua5S1lgUuUcxFR/6m3a36blwf/cKiaNPNRbsQXd7BoEa29sqTai4BllYbhHn+UDv9h+poSp5nxPZEnquwj1TU7HZ4kYaE+NN4bR8JySCwBwM4z2GaEYS4IMjW1nqdnfSNDO7WsUZmxPdMU8M5CltpIycEgeooduEoU+Z91XqjX4YDfNJEkDMoWPCMV3YwMEb/AK4Jzz2pudjDFJ8K5mh/DfqOa9078Tc7d+5x5RgYX6ZNEUZYqEqRQLP4mam2CfAC4zudCB9jvAJ/7H2qLmlst2ebHUZXu6S8SfL8TbxNuWtWLZ7ISF7fMVmOPsD2pclzXz/r7kv5L23Xl/bHeh9cXj3VvFPFCI5/5kDA8qSpGWPfy98HzDIGRXI5LlwvZlqyTtXyYy6q6sura58GC1WYFA2d7A98HyhG4HHP1rXixRlG26NcYpohaP19shd72GVTudlKjcu3lgisduSAD6eldlg3qLOuG+w70rrvTp4vEFzHH7rK4jZf1BP9xkVCWDJF1RxwkuhNsOqbKdxHBcRyufRDu7epx2H1PHb3qMsc4q2qItNE641CNJY4mb+JLuKL7hQCx+gGQM+5FQOEkmgOdvcpIMxsrgEjKkEZHBHHqDxROwdaAKAKAialqcNum+eVIkzjc7BQT7DPc/SpRhKTqKs42lzKpreq2mowsttKJTbywyMFBAI3EY5ADAjOcVLJhnjSclVlGRxmtulCGF0tkiORgyvcFdzAlt2AQQflAHYqQTjt3pBWmMUVGPzLv0lYWqRGa0z4d034jn/OAeAflH09KjJtvcuSSHtRJBQCTUfzG+37CgHdAeZHwCT2AzXHsDBU+IzW9/LLK8gJDboniQbDk/wmCgPuUKMEsQawuOdNyhCNt+PLvPRT07ioTnKkr6bPqi4aR8W4JUDNGqEruG6QLkAkE4wcYI7ZNdy6nNi5wv3f+WcxaTDlbrJXvX3uhnbde2kuFniADnCHKurntjJxhs8YIwcgAknFTx6uM7VNNdOpHJop4mmpKn1T2/fkMdcsrdtMuhbhIUmhflVwNzAqMgY5JwuO/pWrFki6muXMy5lPi4Z81sYv0Tpt5JdRiGR1FvcIheNGCkA5lVmC44wBhuCD9a1TyQW9e0vLuKeF+R+iL6YrE7ou8hSQo53EDIA/WsxIyn4ZO8SXV7qNusXnZ3nlB8Rj/gUH5QvI+priL8tWoxdnHT+o4ppFkvZgDeSMoQkfwbZcsEOO3iHGSecV05KDWyXL6nfVRFPZtGslwzy3GZfCgYNPjiNIywCpGOACfQUORtSIvUPSEFzDbwrO0EzNII4txlR3CgsWfaMufV+R6ZoSx5XFt0Wf4ZwmHQl3DBCzsf8AqeuVsQzyXE2ZXBqcYVQWLc8nHI7YwM4OPP3P8w9sVieCbdpV8V+93l4nmLPBKnv8P3x8/AlG7JUiNc+UncCcYJVu5AHG3byFOM8Hk1X2dNOT619vv4oseT1fVXj9/tXR+Ax0zWoRLAHkCCLaxZVwGKkHn6nHtn3Ndxaeccjm75+Xh+8ix6mDSha2+ZrmoJi+t3BI3Qzr+vMbD/U/1r1F7L+Bo6FP0zTZriyggvfGUxRSzOgVTJIS8qKm1gVxsPbHO5eR66JSjGblHrS+hY2k7RF034b2lxOr4lWKPG+OWPwnLYB2sAqqVwR5l+oyfTstVOKq9zryySot2h9UWM0n4e0DFEQ5dY2VExgbSxAwSMkHtx3rB2ikyeXS5cceKfle/kVDqb4Tzy75LW+cu2QFuAGBUnO0yAbsZAPIPYfrTs14+bM9jPTeh7u6giGr3k0hBO+BdiocZC+ZVDdsHOe9dcUwmyDr7/7NEdno0hWfxfEkikbfiPbI5PnzgZAyw9SATXa2pHL7ywfDvqu5vQ63dv4LqqOrBWUSK+7naw4IxzhmHPf3K+qOlzrpw8STKuNxAycDJxknsB9aAyr4o+HdFWDrIkU8UWFcnDPv8RWAOAw2rz3H05zrhOeHFOUdnwyfkrRVwxyTjF8rS+e4/wCltAt7O4k8GFkDgRnLs4Zcv5iGJxnAGf8AQ15cfSGfNkcMvJcuXjvsr6e43T0mKGNShzfP5bfMn3nRVo0al4VnkiRvDMg3dyWxjIGN3p6ZrXCbWyZjjBJUK10jUpQrvtQIVZYllZBxyFwnlx+uaubxcjsJZI7rmXm2kLKCVKkjsfSs5I60Ak1H8xvt+woB3QFY651fwYhGDtZ+Sf8ACAR+54/rXm+kdRKEVjx+1LuPT9GaeOSbyZPZj3mE9UaFLBLJeWCkwYHihX3GI8ZBXvs9R3A9ccVdiyR1EOGap9UyjLjlpp8UHa6NHXpvXlkibcdxU5KEZOPdRlvrzgAepHesOp0tTXD16/nl9fgelpdWpQfFvXT8c/3qW/TNJ8ae2eZgFOxxEE5ikYZUMxJyyKwcgKu0mP5uatjghp+GFtylt+XRTLUZNVxTpKMN9/krNR1DTraSEWUm3a8bYTOCQu0Fh9VJU59DivTjFRSUdkjyZScpOUt2yvXUsWjWdvbRyASzShBI/OWY5kmfnnA5/oK6+KVs4qH2m3X4cw2sz+JK6yMrquAQhGcjccYDgDvnFcXIEDXOko72TfcPJLDwVgLbY1I7k4GWyeeTUjqm48hnpegQW6gQQwxf+1B+/c0ONt8zzq+lST/zhQFIGPQkjJ/6QV/RjQiVW+0LVVDLbC1VSNofe3iIvPy5j2hjkkn1JP0wLY8HUb6Ug0zSFF0u4Qx/xFGH3ZPI5wGyW9cZqeODnJRXNlWaaVy6FUt9d0CZgi2R3McBRAB+zYH6+laZ6HJCLk6peJkWTDJ0l8hnc6domBvtyAMgcSYGMZ7Nx3/rmvOx5ITm4493s9vHl9C+WGFJyW3iQ0s+nGkSIKrO7BVUGRuScAEgkDn3rX/Gy8PE47FNYLolfGaeaG3t5YWChJcEchslTtIYEFcYPbB574yDbpFGUmmehiptplD6d6piZy98ZmcIVV1uJVZQcfI3iEjnuCcHyn0xWnJhaVQ+i/BOUO41vTb0TacJLZz5gFDs29hghCS3qwA7nnPevNzRlFtPmQikp+sYpPqMly8yoVjghjmMcIO1FXDLwP5nO75jyT615/E3JrorPpezjDDCbVyk42+vP6E3o7qie0jQRT5zcKrQPyvh45IJPk544xXcc2lz6kNbpYZMm8duFu133sbzpF948KSgFVcblB77T8pI9CRg49K2J2rPmpx4JOPcZV1Pq76fqV5Othvc7MXBYtuVkXCqmOACrdmXODwcVB5EpKK5sjVlWvPiddwGCSOKWOMzNJL4jFvFGRmNdxJjT5sLnj0ziuxk23dbeN/g7R+hoZQ6qw7MAR9+amcKBr2n2l/crNIWdUMUUex2VkYSSeLlVIZCAEO4gY71sx5J4ouK2u3+PuUuKlKzxrXTtzcQLtjAmaW2mmPADMilZGz2J4Ucd6pyTi4TiusZJfHkWQTUoyfRp+QyuBDDOoYBeMgE4OQ+0D6jnOPYLXgxwRhnVQ/VKvLe/dR6zyynhdy615q79+31HGuWEkzooAMRB3kyMMfTYDhsgnn0I9a9qMqR5TRJXSQrwujFfCVk2jO1lOMKRnHGBg9xz704tmhQzqJ0KASaj+Y32/YUA7oBF1B07FdSRu7Mrxg7MdueMkcZx6c1BwXFxdSayPg4OnMr170ZKpzFOM7AsalipG0fICQ5wWLklixG/s2Oasumx5ZcUrtcqbVeRbi1WTFHhjVPnauyu6t0dtZmltEk+bBEKYJC+Vy6IZMFuNpBwc5yFBebrG73r4v+yMU8iqlfl/Qy6JtAbpAEKCMsQmAFC4GNoHbzs3ByeM/zYGbFLTZszmvbXfZpyx1OHCoS9h91bvxob6vY3La5azCM/hord1MmRgM+7jvn0X09q9C1wV1tGBcym/Hqzcy2lwB/Bj8rPkYBLAgd89gat08q4o96/JxrkaVe2rveWs6gGNIZgzZ9X8Pb+udprKv35kzp1JI6WExRijiE4Yd1OO4qrV5FDE2/BeboliVzSKTLq8kUemyPcyIlwkTzEuSPMuTjOcDJ9Kprs8kEm6afV+He/Euq1LbkNh1K0TFXmbmXYgdMEhmIj7qCQQuc/rXma3VayGeSx+ylfLouf1L8WHDKCb5k2w6qLugDI6s+wEKcE85Ab5cjB/pXdLq9fKcVkh6r61/ZHJgwxi6e53+JEHiadLHu2bzGAcZ53qQMZHfGPvX0+llw5FKuV/Q8rOrg0Zr090+1rJubLmRWVRsx2ySc7zx5Tx68Y+t2s1WPUYuBra99yjDhljlaGbWYlhEbqpwAG2qoByAxxl+4AGPZgORjjwsGPLg1nb49k3vcnJtLZL2fq7+Btk4zxcElv0pJb+f2Ktc9FtGTmcB15xtAP85BH8TPaNzxz5TX1C9Ixl/i6Z5j0zi+ZqnxN0Oe9sUjt1DOJUfBIHADA8n9a87T5FCdyPWxyUZWzLl+FmqH/dxj9ZBW7+Xi8S/tYll6J6O1ixnVlMIhZl8aMvuDr2OBt4YA8EEcgZ44qnNmw5F1shOcJHj4m9BBHWeyQIrlhMNwRE9d5JICqecjOM4wMmvHzYrdo9T0dr0odnl3rltb/UU+Tp238cBb21aLK587BsYG/BMYXvnHm9u1VcEb2Z6C1eZQfFjd7/1sfouyUCNAvbaMVuPlXd7me/ESw1OW7X8HbI8IhAaV5FUBtzE8bt3Axzj1NZs+kx5mnK9iUZuIm0z4f3lxPCNRFt4Ebl2jWRnZuOxyO3mHqeCBXcGlhhbcevu/Bxz4jU5b/a6oi7hxuO4DaDuAx/iOVORWgrvuK1qfxHsYJpYmEpeNgp2oOWzggZIPHHJxkHIzzUuF1Y4ldFb1H4wN/wDjWoIxndIzdsbvlVD6A+vpUlBXTZHj7j5011XNqszWl7FED+ZFJCv5TRkEEq7Hdzjkcc4I54mmoetF/vwOW5bMu+hW9tHPIn4j8RdqB4hkYGRQcEAKMbV5BwABz71HI5OKdUvkSikn4liqomFAFAJNR/Mb7fsKAd0BVOqdVkjdBEfMp3N3wB6bsEBgQT5f0PGAayajW4cMlCT9Z1t9/cW48E8ibS2RUJtPIuZLlZHllwREzsrCLcMsIuBsG4lSy8kDgjJJ8rW+lZQzPFBqtt0ra766GzBpFKHHJb7l31mY2+lyMZWRkgP8TuynHzd8Fh+9fQYY8lz955s3s2Z/F1TqVtaC4eaK4dY43kjkhAZVkJA86Mvt6g9jWrs8cp0lRTxyUbssqfEKSOMST2u5Cgkzbyh2CH+cxuEYAeuM4qvsk3SfmT43VtDrQdesdVjfw1EqoQHWWPtnOO4wftmozxyxvclGSlyJsnTVqQoCMgXGFjkeNRjsNqsFx9MYqvYlZw60fFnIPdSP7E/6V5vpSVYorvlH62adKrm/czOdethNZaTD3MlrGAPfEX+hxV2WLeSD6U/sSi64/eN9NtVuns55jiA2EQz/AOtJmFfvhyB7GpvFGU+OXdRBycU4rvO3R9k6G3SQAOJbmSQAYAYylAQPQYjbH0NZZepPDi8X8osm3xKcvBfMt3VRh8DE8ywoWA3N2zg8dx3GfWvTU1DdmaOCeZ8ME2/Aok2nWTZ/+7oMnuCqn9NysGI/Uk1dHW4Y8oxJP0Tqn/jLyI/+xrM8DWcH6yEf1Pigkfqf9al/9HH3Ii/Q+qX+MvJnePo65LAxXttKGGVG3BkHIJ3BixwCwzuI5Oe5qx6nBJex8zK9Llg9+nemPfiT1NcWCQfh9uXLBiy5HlC4Hfvz/asMnR7fo3SY9RKSn0KjH15qrR7guTk9oiMjAI2+Ug9mzz7VmlnqVcSR6E/R+ki/7Ob9c6jFPEZpWEW5d48IbSM+baTGGPHt61LFl4uv0JR9H6eeJ8K9bet/I0Dq3UNMksRJesGtXI2uAx55wRtGVPBHp6j6VpWPtNuZ8+smTS5L5NbCLTtD0TxEjS2dmY4BdZMA/XcftVXZ4lta8zVLWayStuVe6vsPus+opNPjiEFuZt2QMZwgXb3wpPY/TtUpy4UUafCsrfFKhLZ9R6i97Fb3McAhmRifC3OQpVthLbsLuI4z3wa4pSumW5MGHsnKLdrvpCjqfqeGO6cJcMVWPcRC+4MT4eV8qkgqIufMB5vQio5nOlwGDE8bbTO3TnUUTXhhadiW2+GHJO5lMmQDt5Y7/fHB9xTC5teuTyxgpLhKZ8V4/C1K5yQN21lz38yKCR7nOePYf11wXEq9/wCSqWzsSWmi3EzMYIZXyvG2NsfK6jzY2/4fWp8UbXEv20yHC62NB+G3RuowXMUsmYI1BDhiGLg8hAOcDJ5OR8oqE3B8icVLqW21hiXV3aND4jfMSTg+VctjOOAqgcH5jzg4EnKXZJM4kuO0XSqC0KAKASaj+Y32/YUA7oDM+p0nSd3eb+Jh2VAB5lGdiY29/ryefrisWs02lzJdvS8bpl+HLlh/tnnRIjOYjKQz78cYIVgdrbcevBHc45FfNrBHFrlp4P1bW66rmj0+049O8jW9eXQ9fHDV2itordFyJmJfg/Km3jj3JA/TNfdaaKcrfQ+fzSaVIoVz1RdGF5JrbNvPH4Q2swRcblJHLbTkjvjO0Y960LFDipPdFTySq2tjtZ9V2eY3cTI0VsYFXAYNwOcg5zx6jHNRlhnVeNhZYlx0VPwmgO0Eiq5QDxlYYVifM272Tcx/5ftWPUzfE2bdJjhKSUnS3brfkrI3SWuancErbXYmReHnuI1VIz/gAXDyyYwcAhVyMnPlqlKSdyZoyywyilig76tu/psaFJZPPAiySIzj5mVcKx5BO3ccA+2TWTXaP+VFLiqnZDDleKTdCOHo+SJfDhmlWMdkWdwoHsATwPoKyvB6Qiqjki/eq/Jb2uCTtxYsuOnL5NKgto0Blgl3jDDDBHLRrk49wfoVr0GsijFLn1KlKLm2yzxW0jXplZCq7VUHj0BP/wCzsPtWeeLJLWRnXqqL82FOKwuPWyD8SmjNsqTIWjY+YgZMfYBx9V3Zx6gEetas1cNM1+jONZuKDpr5+HxKAdDSIys4MhMHaNQVOCAwU7MbsqO2SdzcDHOV41Fs9uOrnlUYxaW/Xn3773W/uW3MJ+mUDOqjcowfEWMNn8ssAgU/yvuzu57AHBNHjV7HY6+fCpPn3XXfTtvw7vG1aPR0IjwWj4ZFDExEBowZJSshPh5YHsF2g+XzbacHKun5I/y+JTUuT23un6qTXtbVztt89rL/ANYss2mtMRkxjeOOQRlGxyMEAt68YrVljx46X7ueBpE46jgvnt+PsZENWlKPJEvmMjlcKZCuSjEEnIwMKBkZPNY3igpKMn08F3n0WTDBeq309x6m1QrIRtZQ6BVCjBGXL/IxOTny4zjHv2pHDxRVb0/tXNCOFOFp8nfy7x513YT2mnJYW6iSJ1aad2ZdybNshAXcMADafUnt3NezpoxTtnymv1Ms+Rza/UcrEzTbJhA0btKDt8RW+cRPGwOFxu8TseR3OOa8HW+jnjzKWJ3bt++z6DQelozwvHm2pUq7qd35Gp9TwSSW0vhZLtazKgU4JZlXbj65HFerLlseDgajON8rQqsYZYJ/FkUrGLO0jye28OwI/Ubh/WuLZlk5RlClztv4UV26+EqmVpPEcku7DYVUKGLEAgqc4G0dz2NSo8yOFxbcXQ86N6Ui08TTyr/EYgc7eMAcJgBRls4OBwRntVeTLDDDim6RfixzlLvbIxvXS5kuJfAMAG7LIviL33K0h4EajkduWPtg+e/S8MlQwRcpNtV4Lr8ehr/htbzdKv1DTp/UrnDXV5cQR2zswjj2hQF3YicSFsksvJBznIxjtXrOkuW5lQ7bXIv93ulPsi8/ze+BztIz78eoqvjXQlRCkv3kjklWIxSxOq+YK7FMozYIOMMuR34P1FQWX1XKuQlHomPYZQwDKcg1anZw910BQCTUfzG+37CgHdAZ78SoI4HW9d44wFKMXQtkjzKBtQnJxj5lHbvjFY9Xov5KScmvP8pfJl+HP2Tur/fMXwS9pRwjorAA587Edv1459SSa+Nkn7C9qLfwS3s9pd75P6l1t5RdQYJHir+/v+h/evrfRmt/k4rftLn+fieNqsHZTro+RVzpr/iWkMr+GybWhPKlhxnBzjjuBjkV63F6tUZOHeyrdXdDQuN9qhjkOfKo8h+hH8mfQjjPf3q/FqGtpFOTCnuixRad4Wj21vIuP4bzTJ6kKCxXj3dkDf5d1Z8suKbZfjXDGhB1roKQ6PpzqfMqqG/ztKpkdye5JZc/evP1i9VM+k//AJ3K1lnjrmr8nX3Fk2mlIdKaN2DTl1ODjH8Qdsc/zVTw0oV1PT7RTyalSS9Wv+r/AAax1b1T+A8PdEzh88hgO3f65/t9a9Fuj8/1OqWCrV2eLzqxTYNd25QhSMrJkYOQChweG5z6g/fNLEtVF4e1h8/odeourYrKNDJ/EkcZVEPf/Nk9l9jz+9LGfVwwxTe7fcS+nNc/FxLJ4TRhs4yVYHBwcYOe/uBROyzBm7WPFVFa+JPR9xetA1t4Y8MPu3Er324xhT7Vnz4ZTqj6D0V6QxaVTWRN3XysqNn8Mb9GywiYYxw/b6jK96oWmmmerl9OaaS9W0/d+GTD8PbrJPgR85/3p9c/6H9z68S/jy7vmZ//AK+L/k/ItOiXH+ytOb/aWEiSQgEBpQFc8BsKT8xI9uRWnFFxjTPH1+fHmzdpjvdK+m6PWndb6TMMwZce620gH/UYwv8AeuZc+LF7ckjKuOXKx3p2pWtwxRFG4Ddgpjt69sZz965i1GPL7JFuSdNlT+JnTzmO4mhzmSF0wAWJdzb57fKDHAEyeATzW3FOmr/eZVJCu1l8KWRkDOnjrJH/AA2HEcAjQYPPzhc/+01Tnfs+H9l+nSalvzVfNfay4dVQNc2kawhtxG9HUspQ7SAcjzA4Yj9Mj1qElZPBNQlb5EO4jSLF5qWI44kRVTxXdcg+VypAG8E/Nj6kjFEurOuTaccfi+XT8HK3+JcQi33FvNExJ2qNr5HpzuGD7g9vuKpjq8crp3XcacHo2eeXDia5Xvt+eTO/WtxcS2tvdWO6WNXEkkSjzSxkEHaO5Zc5C+/PJAFXTxY9RjeOfKSMM1kwZa6xe59sdPW525jzHuViTkDCkMvHvkA4PsOK8L0dpcuLUOShw1ab8PDxe1s2ajJGWOm76/Hx9wv666uMEn4e2a1BQLnxT+WwIIAXBB8v6Yz34r3pSafKzml0iyLimnXgN+hdcW6hLyPA9yoxL4PPGTt479v75rq38CnVYeylsnXicNPS5juYlEiSw3G923oVZVA+Tb2zyMkjPB7+mSPFDIsbd3b5dERaTTfcXCKJVGFAA9hxWtKik910BQCTUfzG+37CgHdAVb4iaR+JtGHoudwwTlTweM444OSGwAeKPM8UXJR4vAKHE0roquj2MSxRFAcKi7AWJC8egJwDgke/JFfn+p1GRznF1u96S337z6LFjikmhhDMYZknXPkyGA/mRsbhj1PAYfVcetafROt/j5ql7Mtn4dz/AHvKtZg7SFrmhj1SYYomv1DumAz+GSQRwA+3IHbGT6AZ9DX3UE5PhR4EvV3M8vetra6KRL+KiYsArJs+Y4Ck5Jzgnt9f0xqWnlDd0U9tGTrc1G8bE6w+TiFF8w5IdwJACTj5EJIwc8H05xGjpZn2pHx7FdN3qJraT/wxYgC6iQMqKjHAEqoQGQ85XPY5FGeDyRqJ6nonVR0ufjycmq+fP5B0/oOpG4sVuoSsFu52k7fLnzc4OTyBVGPHk4o8S2R62s1eiWLK8MrlP37/AC7iz9bXai9t1YA5wFbCsUfOcEMCMNuTtg8DB4IOyXM+D1U0ssU//H8Su630uXhgmg88s+G2rkmTcu9nOThSDnOML5l4B78ox59JxQjOG7fz72SrDQktreGcsMy+VjjJ8yv4kZRjswqg9xncD2HFdLMWnjjgpvr+tfvUbdK6rs0+4mUBBGkzoOOAqr5iAAuS6scAAfSp41xSS7zd6PlxQ27xZ0Hreqah4pN0iiLbkeCuW3Z7HGF7exrbqMeLFW3PxPRmox6F3trW8Od1wyjjG6OMnPOSdpxjtjnPesjlHuK9isdTXOu2yvJE1vNEoJJEeHUDuSpbHH0J/StOJaeW0rTJx4HzLNot7DqVijuqSJKmJEZcruHzKQfZh+1ZssHCTiyDVMzPUdJvYpXRZrZlQkYaCQAYweMOfQ+h9D7HHkS02KLar5/1+SXbsY6LPcQSBh4W/nhS21x6g5TIH1yecexqiEJY58cHydO/Hu5J+87LKpKvI0K7ijv7KRMsqTxMmezAMCM/617cJU00Vc0Zpe9OmC5W1VIkVn3IE2ruDYGcdycJj/lryNXp9VqMty3ivofSaLXaLTYHwbSa35vdLyLzqnUCQBYbZoiUVy5J3LEsYXIYBhg5ZRyRivVjXJHgTjP2pp7779fEzrrS4e7BWfUIFU8qqDhTyAQN5JbnHfnvUJQuVt/A3YNTGGCUI4rbTXFf9fcgalprE5QGUl0GIxv3btxLcEFcEH1xllPqareGMYpLkuhdpNa8baxxUW+cm3/58KNY6O0xrK0/jsFHMjKW8sPGWAJ9O5Pp3OBV8IcKowarUS1GTia35e89dT9RxQxMkcqfiJEIhTOTuI4Y4zhR8xY8YBqTdK2Rw4JSldbLmYfDcwATMIInhiXarup3yuRhSTuHJIMhGOFBHtVa4tt/H4HvOEtlbt/JFr+E9/DZziGQkSzorN5ScEkeGhx8p2ksSR/OMkY5mnxN1yMfpCMskeJckbG0KlgxHmXOD7Z7/tThV31PGvajpXQFAFAJNR/Mb7fsKAd0BxvIPEjdMkblK5HpkYrjVgz270uey+fEsRJO5BjZ3LZB4A9cE+p5OK8b0j6EjqKnptpcqfJ91eJu02ueP1cm67yM2swZAL4J7Dacn3wMZP2r59+h9bF12T8tvNHorW4K9pEnpHXYhcNbqjGGYkvvUqoZvKCqvgkORggLtJyc5Jz9Z6N0utxYa1CSS5b3L5Xy8XfgePqsmCU/9P49xG034bw2l/NPIoe0RPFiyeYmVg2O/O3HB9QcHtz68tQ5QrqYo4FxjBusdHvVRrhCu7hfFjORnjGV3Yzu7Z5BJ7ZrG+GS3PTjhz4n6j8iOLDQLgbY7mIAgDYZRg45GUkyCQTwSMioqELtMnPNqOHhyRtc9190NenuhLW3uEuIH3BQccs3cY8p3lR9lqaTvmZJShVcNP3v6M+9QaJLJOHSPILruIK8qOA+D/vI8BlYDJGVPA560zzc2BylaX73+9dPDYUdN2moW6mKSORQq4ilXa20ZJK7drnaxIPAyNq1xWZ9PDPD1ZL3Pb++ZC1KK7nugGgmWBfEIBXHiHZg7iAApk244AxvOMGjTK5xy5Mu8Xwr57fcmSoU0y9LoUkNqd+5cfMCAox5VReyoOw5OC1XaZf6kfej0dFGnuqe3/nuXRFZ+E+rskrW0RCvOwJduQiorlsD1c5wM8DknOMH0NZC1xvkjfkXU0E6jm7mhE2wW6xmSaaQ+ZpMlVVAyIOByT6nAFYeCoKVc+7wKulmcdb6jf2zywT3gl8ckuiHOxATtXBA8PcDkqB2A5OTnfgjjmlKMaougk90i+/Bps6aPpLJ+4rJrNsvkVZPaEnV3ii7kdXACN8p3KrBgnJbIGV575H3rw8848Ti5flfUz5Iu1KK5e+n8RdLJLIpjVWTLBRIkm7wwcZ3eb5l5BPpkEDGRVcXjj6/Fv5XS2/Ucks0lwcNfayN8P8A4mynUVsnjzC8joh3FmU58pOTjGAd2O+cjsc+hhg4xVuy6ktkbPcXcaAs7ooHJJIGMVY5Jczqi3yRU4pNLtpZJAzhmLF8CQgkncc4XB55x+lUwzYf8ZLfxRry9vmrjXJJL3I5T9Z2KElLWeQ+pEIU8YHJdlPqBV6lh5vJHzv6X7yKwZar7krp7rH8VN4cVq6KN29mI8hGODtBXJz23eh9qk6q4u06p9GnfLr07uqK54uBW2SutdH/ABcQhe6/DxH5wAMv7DJPA+mOaJN8hhzrDLiq34lVi6X0u3QRyXLyEK6LgjdtcgsoKjscN/1vzzx1aeUnVFmT0lJu1SJWkWmkgeDHbbgDuUTebcxHJGS3ICjv6dvWrJ4JQ9ZlH8/JklfFv5F7sY4ioaNFXPsoB+9U8iFtkqgCgCgCgEmo/mN9v2FAO6AKA5XVskiMkih0YFWVhkMD3BHqK6m07QM+1ToVmlfw5CqbiyqSpwSUbIOFI5QHBLc5yTmtMdVJdEVvGiXpfRYE6vMzyYw2TJjbtOVAVEQEZJPmLDOeMnNVyzyapbI6oJET4xXREcEW6VEfxWcxuEBVVAKtk8ghj5fpWWd7Ueho422/cZr09YxyM2YWLrHHgEBufOcDvnKhcH3GD6587WSnxRhHrey2fTzXeuZ68XUW21zImvWEAk3SLMC55A24X0xzk/3/AOw0QnKa6dfHk657EY3FUuSNe6Ii/BaLI3mPhi4fKgFjtL4Kg8bsKMA8ZrVj9lHjaqV5WxL0z1hd3HhyQTSzwFZQyvDH4yyIu9U8u1TvXBX9G54o7tHP9OUG6pr6Ei/+J8iWKXcduxVp/CAlXZuwHyy7Xfsylf61yc+FHdNgWaTjyPPSfxaa8u4rdrUJ4hI3iUnHBPy7Oe3vUY5bdUaM+g7KDnxci/6zq1tAoF1IiB8gBzw2MZ/XuKuujFjw5MnsRb9wr0280qaUCD8M0oyV2Ku4Y7kEDIrvG3tZPJp82OPFOLS8TxPNpM85jf8ADSTlthVgGfI428jPFFla2Uh/Hzxjx8Lo5XJ0WGRo5BZI6nlWVARnnniuvNLrL5nY6fPNcUYtoc6De2bqy2bwlVOWERGBn3A7Zx/ao3fUhkxZMftpr3nCfpGyeRpHgUu7iRiSeWAADEZxkAVCWOMnbXgUuKdWcP8A6E0vJJsrcknJLRhiT7nOc1NKuR04WXRdvBqH4yJY41EHhCJIlUA5Db8jueMdu1AUGDe9rMUsQLozsFCwyANGwTc5bIXcTk9x8o44rROMJTg5vak3aTpq6VVe1921vfc2+y/a295YLrSQ0ysllcNDuG5PKu4BSO5kU4zg4JIIGMVjxxg220vD1eXyI9o0q4tyTpfSkzyubhV8FlYKoXw2TJXbnbIdxCggH0NWdnh4a4Fffs+/l6uxGWd1syzyXEVqoiiUZ9vb6se5P96RikqXIzSk27ZSNT0+7mmkkaJ5OfKy8AAEFce4C5GPcn1rdDJBRSTMk4Scm2jkFk2eZXQN9CAwVs4bI75AP6Hg967cXLboKkok/o+JWlYCFmYKf4m7jknjB+XK4GR/hPb1r1DfeSw13GgwRhVAAxx2rIaTpQBQBQBQCTUfzG+37CgHdAFAFAeSgPcCgPixKDkAA/pQGW/FLW4nlEDkAQMrOGGPmB5+UkgBlAwedzDnGKoySd10PQ0mOlxd5nWsu0TRi3ZtwiB+bf4iMSy+g3Ac8MoIB7EDNUOMMm01f5PTw3TbOFvegQuksbbgxdN+cyElF2YwDkHDHHoD2NSeGpqS5LahJ93U3i5h8PR5VIwfwspI+pVif3NaoeyjwMrubZnehwJE1pJCYwZrS0jdJQSguhEj2kp2+YBjlM8dm967szlSilLvv+yttBNqNvFGtvHFNGWaFIdwSWJpWSQjczHckwJPI8rk44qvLDiRs0OoWKTUuTLD0FHGNTt4YLeAwqjst0dxknMfkkkTz7QpkJABX5Qec1KMEijLqsmRvfZ9DTtZutNmbw7rwnaMkYkTO0+uCRx2qWxHHLLj3g2r7jzo+laYsm+1SESKDzHwQDwfXtRUSyZ8848M5NrxPtrozrGgIXcLuSUn/K0kjjnHfDDj3pRKeeLk2v8Ail8aSKvrU8cun6tJGQ6m4G1h64WBTg+2Qa4+R6GCMoajBGWzr7yEvwUvit1ND6PHu+6kD9mojV6cxJ44z7nRK0QSm5laW7mdElkUq8kgC4dlC99v8vcsvHYc5Ej42F8TbYz+IF+beCG6iDB1k8Nh2R1YMfMAxBxtGCCSMn0OKzavTR1OPgk2vFdC953hrJEfTdWQWlhFc3RZVfAVdvnORkLg+oAOa5plPHhisvNdxtjF55+ovMjad8R7Wae3hjjn/wDEDMblV2cZyCd+QVIIIx7ehBq9TTZKWmnGLb6HS862hEt1CksXiW6E4bcOeBjJAUnJxgEmjbKE48rHFxqboZMp5UYc7W+Uj5hlQGIOOFJ/XPFTh6zo49iv2/UrFwziF1wu5ogCMlImHnL5O8yYXjnaa0PFtt+/Ir4i4Wl3HKu6Ngy5IyDnkHBH6g8YqhprmTTT5HueJWUhwCp7g9q4nR2rIekadDCreD2J5Oc9vrUpTct2RUVHkMKiSCgCgCgCgEmo/mN9v2FAO6AKAKAKAKAovVPQfjSmeB1V2yWV0B82GAZG4YEE9mJHoNtVyi+aNeHU8K4ZGQX9uljPskFxA6kEgxLlh7b/ABjlOMeXg+ucVU+LlXz/AKPTg3kVpp/vcMotOikgTaWZmJZZD52BY/NgEZYZwfqAT2zVSnPjarb9/fHwo5J1uap8Qb6K20zw3maDxAsKyLEJSMjzeUkd0DLnPGc1sclFbnkYsUssmolA6a1uE3enwQbrsKohmbwPDJVGQwOQCfySineScAN2yar7S5KjW9JKOGXadN1++JETwm0yyWaR7XDXJju1Rm2FppUkiyoJ/iRE/dR6VZKSi9zLiwSyxfBzX0LV0mRJqdgyRGFFsJwkbAghFm2Rk55yV2sT65zXYu1ZDLBQlwpiLqPqkx3FwW0tmVZXHimSZQwDEBuPKM9/bmq3LfkbsWFSivX+hZPhpdLfJK4tlhjYPCxWV3bOEOMNkAEN3HtUo7lWpj2Ulvb58ix33TMz2JtBdSZJ/OPLFck7WG4ZG07e/wD2qVCGqjHUdtwL3dP3qV686ZltNKltIFkuZJpAchAgX5eSCx4wnv3PpXKpUbI62OfVxzTqKivf+8xL8O+nLy11GNp4HRSjjdwR27EgkA9uDRczV6S1eHNp2oSt2iTqGnzq14sZ8KRmndWJ28NOuCD6bkcgH61I+NlGXrV4/U7dKdMl7Zbe4kDg3CyEBtwHhgZUHsc7xnH1oSw47jUn1PvxXVTKrShHjgiDhMhmClgruI/ETHdQCQ4OOw9asnM9rSt1S6/vOmcOmLREvhGH8Pw5iI4zHEN7AL4jgrApUFGjA5BJVhlh2RW9HcrbhddPH4dSndVOj6hdLIXdFuXyitt288sAysp4z7ZweRUG1GduPxM8dBHPByWS/wD89z/epP6HkgjuzaxgiK5R4m8Tw9y5Bwd4xvO4KAmB3J9K7ja7RTjf74FuXRZMGKpO14dPjQ4v9SMjXGLW4O/cu3wlKjyzKYiRuOwM4bIJO5SAAMCvVW1b/Xz/AHoec+oz07rJll8RLS4EZ4O2PO7zevPGA3YfKVbGQSBXLGqq9zqkS+q+n5p5lvreVriJl5hZjtj4ADxqAeeDkEZyTz6DBrfW07x000+nN+B6GhyRjlTdfEq0ayKVRsOCXfCjaAc5yfMQcZwDjPr+nidpGSlKDceS58/Jc9j2uzaaUkpc+nxLp8LtSvZhcC5kWRI5Nin+YHAYjd/MoyBzyCDzX0MXjeKEoXuuvM+fzxcckk/lyL5XCoKAKAKASaj+Y32/YUA7oAoAoAoAoAoCBq+jW90my5iSVR23DOPqD3B+orjSZOGSUHcXQhh+HdhHjwkePawYbZGPPthiePpXHCLLXqsj5sjfE/pOfUYoY4GRQkm5t5IyMY4wp5GT3xUckHIlpc8cLbaFuhfCeK1mMguHdWR42UjaSHGDhlYEH6ikcai7JZ9bLLDhaJ198LrN7YW0bSQxiXxfKxbzYZf52bA8xPGOalKPEU4M7wy4kPNK6VhguPxC7ml8JYSxZj5VCgALu2r8gJwBzUkVSduz896fqDzPesXYq0ErAFiRyykcfes98z2541FQ26osXSc7x6RujZkYXk5BUkEYs5SOR9QD9qn0KdQry14L6nDSvi9qMR/imOddoGHXaeM87lxyfXOew+ueKbRKegxv2di7H4wW+DjbnPGVk7exG3vjjOcVLtEZP4Myz9Gdbw6i0qxKwMQQkns27Py+vBB7gelSjKynNgliq+oo6t65s7a5eKW1eV1wrMoX/Csgzlgccj7j9KSlRxaWUoqSV2Rum/iPZzXkNsLSSBpdwR22bc4zjKse+3H64rqdlThw9Ct/GPq1Rdi2SNH8JRvLliu5sMBs3BGwMHLBuT6YqnJOnR6eiwXHib5/vvPvTN0Dd2exoYdqwGZBFGnieIilXTagO4u20gdvKfU0i90QyRqMrt86+BD6mspX1K5jtED3PiMy7WQOQcFlbdgMu1888jjuMYdlJZOOMtnzT+qPMWabjLG17nX7Y50P4ZXcM0MxlG9CkhA8oVg2Wjxt5QrlQRtxxxjtZwK7Ru/mZJY+DI7+/wC/TY96jczJqU9t57cyCRRMgKKyvskV3YDBICvEG7jccHPb0oqPZKXP7dP7PN34qEuiz3qNJaiKeZWYbBKHMTSKX4YtldhyAecEop5zzJ8MoKcmk/Cr+Rze6XI23S7fw4Y0xghQCB6HHPbjvXnyduy8o/V/Rc893CbZhHAzHxtp2snuVPPDD0xwef0rxabTxcpyjbfTp5Gn+Xl4FG+XmXTRdKitYUhhXaij7n3JPqT3JqxycnbMxOrgCgCgCgEmo/mN9v2FAO6AKAKAKAKAKAKAKAKAKAonVHUOo2d2BttzaSLIUlZHzGyxu+2Qh+2VzkDlc+oqLbRox48c49bKra/Fq7aCd3ghRo40ZVw4Lb3Vd3f5QD39ylQWR0aXooqSSfMzbpscXX/CyfulVm7N/j70Wrpv/wAmP/GXH/wpqs6GfP8A7y9y/wCwomuo41titvBLC0KM+IvP5cJLljg53BiGHHIqHKixRcnK5NO+/bwOCaYLYzOUWfzCO3DLuEm4B/F255AiKnHvKh9DSqJPJ2lLl1f48zR/hNq0KSRxusST3UbOvhJsG1SAqt6FvLKRjPAqcGkYNVjbtptpd4n+OGh+HeR3Efe4UhueQYwoLDP+Tbx28ua7N09yrDmlFV+oT/DLU7KC4/EXRkATmLEbPlmyNwABYDGQD25IqEbU9yucr8TYdFutL1MyyRRRyshAkMkG1skcZ3qCeBV1J7kFOSVJimT4XQtffizPINro8caqqhNmNq5xyoxxjHGB6ZMOz3s0rVyWPgouiaZCJTKI0ErHJcKNx4A5Pfsqj/lX2FWGQrOt/EGK3ne3W2uZpUIDeGg2jIBGWLcDBHNbMeilLH2jlFLxZDj9bhS3INv8UrYyeG8T7vTYQwzkDaWO1QeR6471i5u1y6N7X7lzrx6lupUdPUZyXE+aW9d1s8v8VrfdgW8+M4bcFUj38u7OR7HFRlNRdS2MEtfjjLhkmh90P1R+PhdmUJIjlWX6HlW7ngjj9Qakmnyd/L6mmGfFl3xXXjzLJXSwKAKAKAKAKASaj+Y32/YUA7oAoAoAoAoAoD4TQH2gCgCgI99ZpNG8cihkdSrA+oPBodTadowXqSOaG5H4iGOKGFPw0vhyB28F8qjFNxYADzLx32jvVMrvc9TE4uOz35/EXWfSN7ax3Uk0LCP8NIPEBBU8ryMHOCATn2rnCyyeohNxSe9on9Nf+TH/AIy4/wDhTV1PYjn/AN5e5f8AYh9PSBBbs6b1FpdFk/xrmTI+4zzXF+Rm3cq719CXocTxzATN4qRK8NqTzlXRpDKPoImX9PEj/wANEqI5ZKUdutN/SvM69BWLyajpjAHaluWY+gw0+Of1xXYq2hnkljmu9/g1/qXRZp5I3jcL4YIwQD3+bhlI8wAUnvt3gfOSLjyitdRdO6jFbp+BZW2HIiKoGXy7QYzjbkZY4IPLFhg1GTa5HV4kboLSb+2u5bq6hYC6OGVNpKszFt8i91UFiBtLYySRzkcgpVuHXQ0+pnAoD5tFAJJekrNrn8SYV8X1PoT/AIivYt9e9JetzK3hg5cTW4j+IPSFvNFJcA+C8cbksgHmwDjIxyQfue3tiLjC+KRVl0+GUuPJyXMoPT+utaXHjwJEyHeZY1coSnlAADkgbSu5c4Zi3cZxU8clPZx+K3W3f13+Jpjj0jXHp5rps9nvz8u90bnE4YAjsRkfeuA90AUAUAUAUAk1H8xvt+woB0TQHCCdmZgUKqMbSSPNkZPHcYPHNAdIZlcZRgwyRkHIyDgj7EEUB0oAoCJqqymGQQOqSlTsZhkBvTI9s1x+Bx3Wxl2vSlLzxpNVigKRojqoMxlZR5y8KnaoJ4weePSqpOnfEZpunbkQ7Drg21xiOeSSzdRhmjYLE3tGG3N4fsuTjIA+XnJqnn4OLBLfxWz8yWHNCOSp7xfyNd0m9E0KSDBDjIIOQfqPpWrTZJZMUZTVNrf3mmVXtyJdXnAoBfq+iwXShZ4w4BU+oyVORnB5APocj6VxqyUZuLtE1owRggEEYx6Y9q6RMm6k6cFhayxpxE93PJEPZWs5/L/ysCB9AKqao3Qy9pJN80kvmZ7puugz27pBdSTRLGiLHccN4agYVPALBW2klQfVqh1N08dRatU/Au/S3w+1JlVbuTw4vAMS7JMSIrOshx5SPTaQT249KmoPqY8upx84Le7NZ0fSorWJIoVCogwP/wCnv9asSowyk5O2Tq6RCgCgCgCgCgCgI9/ZpNG0cgyjgqw9wf70as5KKkqZgvUuhvaO63IIQHK+BE/I9DvY4GRjPm4ORWnFgjlajijFPvnJPygkm/j8UI6TR44dpkTl4KNecv6NC+EGutPDLbuhjNuwCqxJZVYcKxPOQQ3oOCBjip6rRx08YcMuJNc+9+FfA4sik3UeGund5mgVjJBQBQBQBQCTUfzG+37CgHdAFAcnj4ITCk+uPf1/WgF0WtRiYwOSHBVQxwA7Fd20c53YIPYD29qEeJXQ2oSKT8QbvTyYobySXfyywwlyXH+dU9OOMkdjg96hNx6lORxumZz0vHpU9+80zfhoVdDFBISQ59S7nOBuGSpPrjOM1THhbvkZcfZynb2GumWWoi/la/ZxaHxBO0j/AMFoyGAC5O31XaByPpzXUpcVvkTip8b4uRpnRcEcdlCkMnixqCFk/wAQBPP+lXRSS2NUK4VQ7qRMKAKAKArHxG0qS4sJfALCeP8AixFCQwZc5C45yyFk/wCaoyVouwTUcivkZzpM0a6hYgTvPGtyyq8rFjloIsg55U+IxG30PFQWzRrmm4S2rbp7zbatPOCgCgCgCgCgCgCgCgCgF+s6RHcptkAyOUb1U+4/tx61FxTd9SyGSUOXJ8+5+8UdFaA9r4zSKitIy/Kc8KoUAn2BzipQbWKGP/jf1J6qayZpZF1+F7fks9CgKAKAKAKASaj+Y32/YUA7oAoAoCG2mRGXxSgL8cn6ev60OUrsmUOlW62jvI4mn05IjNjEhKZcqASNh/mIPZSD34qE+KriVZeJK48zJelNCS4MhnjM1yZiDC0nhFFA3PM4GHPmIUAY5z9qIRvnzMeLGpXxcy4R9ClogwsLQnPK+LMDjGcqxfk54wQvvnFW8F9DR2O3JFs6IkaK2SGa3NoVYqsbOGDZy2EbcS3HODz37gVOF1yotx7Kqos9SLAoAoAoAoBffaJbTMrSwxuyMGVioyrDHIPcHgf0FcokpyWyYwrpEKAKAKAKAKAKAKAKAKAKAKAKAKAKAKAKASaj+Y32/YUA7oAoAoAoAoCPeeJt/hbc57t6D3HHJqvLxuPqOn4nVXUXaL03BbO8iLmWQkvIeWYk5PJ+vpTHDhW7t95FRim2kOasOnxlB70B9oAoAoAoAoAoAoAoAoAoAoAoAoAoAoAoAoAoAoAoAoAoAoBJqP5jfb9hQDugCgCgCgCgCgCgCgCgCgCgCgCgCgCgCgCgCgCgCgCgCgCgCgCgCgCgCgCgCgCgCgEmo/mN9v2FAOc0AZoAzQBmgDNAGaAM0AZoAzQBmgDNAGaAM0AZoAzQBmgDNAGaAM0AZoAzQBmgDNAGaAM0AZoAzQBmgDNAGaAM0AZoBHqR/it9v2FA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ooper Black" panose="0208090404030B020404" pitchFamily="18" charset="0"/>
              </a:rPr>
              <a:t>Oklahoma </a:t>
            </a:r>
            <a:br>
              <a:rPr lang="en-US" sz="3600" dirty="0" smtClean="0">
                <a:latin typeface="Cooper Black" panose="0208090404030B020404" pitchFamily="18" charset="0"/>
              </a:rPr>
            </a:br>
            <a:r>
              <a:rPr lang="en-US" sz="3600" dirty="0" smtClean="0">
                <a:latin typeface="Cooper Black" panose="0208090404030B020404" pitchFamily="18" charset="0"/>
              </a:rPr>
              <a:t>Colleges and Universities</a:t>
            </a:r>
            <a:endParaRPr lang="en-US" sz="36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p of Oklahoma showing locations of public colleges and universiti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344557" cy="37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Things to Consider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5400" y="2286000"/>
            <a:ext cx="2590800" cy="375513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Location 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Cost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Size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Major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Type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0"/>
            <a:ext cx="4568433" cy="3048000"/>
          </a:xfrm>
        </p:spPr>
      </p:pic>
    </p:spTree>
    <p:extLst>
      <p:ext uri="{BB962C8B-B14F-4D97-AF65-F5344CB8AC3E}">
        <p14:creationId xmlns:p14="http://schemas.microsoft.com/office/powerpoint/2010/main" val="160100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dra\AppData\Local\Microsoft\Windows\Temporary Internet Files\Content.IE5\2W3AQVC6\MC900303675[1].wmf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774539" cy="47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Stencil" panose="040409050D0802020404" pitchFamily="82" charset="0"/>
              </a:rPr>
              <a:t>Wrong Reasons</a:t>
            </a:r>
            <a:endParaRPr lang="en-US" sz="5400" dirty="0">
              <a:latin typeface="Stencil" panose="040409050D0802020404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599" y="1905001"/>
            <a:ext cx="3733801" cy="3818068"/>
          </a:xfrm>
        </p:spPr>
        <p:txBody>
          <a:bodyPr/>
          <a:lstStyle/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I’m a huge Fan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Student Body Looks &amp; Parties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Rebel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Running Away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Legacy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Reputation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r>
              <a:rPr lang="en-US" b="1" dirty="0" smtClean="0"/>
              <a:t>Following Friends</a:t>
            </a:r>
          </a:p>
          <a:p>
            <a:pPr>
              <a:buSzPct val="96000"/>
              <a:buFont typeface="Franklin Gothic Book" panose="020B0503020102020204" pitchFamily="34" charset="0"/>
              <a:buChar char="×"/>
            </a:pPr>
            <a:endParaRPr lang="en-US" dirty="0" smtClean="0"/>
          </a:p>
          <a:p>
            <a:pPr>
              <a:buSzPct val="91000"/>
              <a:buFont typeface="Franklin Gothic Book" panose="020B0503020102020204" pitchFamily="34" charset="0"/>
              <a:buChar char="×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Things to Consider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Location 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Cost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Size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Major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Type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Graduation Rate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Support Services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Demographics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Career Services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Extracurricular Activities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82617"/>
          </a:xfrm>
        </p:spPr>
        <p:txBody>
          <a:bodyPr/>
          <a:lstStyle/>
          <a:p>
            <a:r>
              <a:rPr lang="en-US" dirty="0" smtClean="0"/>
              <a:t>okcollegestart.org</a:t>
            </a:r>
            <a:endParaRPr lang="en-US" dirty="0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3648" r="62014" b="3053"/>
          <a:stretch/>
        </p:blipFill>
        <p:spPr bwMode="auto">
          <a:xfrm>
            <a:off x="762000" y="1524000"/>
            <a:ext cx="7620000" cy="470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9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09601"/>
            <a:ext cx="6965245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College Match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4157" r="62248" b="5891"/>
          <a:stretch/>
        </p:blipFill>
        <p:spPr bwMode="auto">
          <a:xfrm>
            <a:off x="762000" y="1371600"/>
            <a:ext cx="7620000" cy="48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3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30218"/>
          </a:xfrm>
        </p:spPr>
        <p:txBody>
          <a:bodyPr>
            <a:normAutofit fontScale="90000"/>
          </a:bodyPr>
          <a:lstStyle/>
          <a:p>
            <a:r>
              <a:rPr lang="en-US" dirty="0"/>
              <a:t>My Portfolio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4782" r="62500" b="2998"/>
          <a:stretch/>
        </p:blipFill>
        <p:spPr bwMode="auto">
          <a:xfrm>
            <a:off x="1371600" y="1676400"/>
            <a:ext cx="6781800" cy="45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3090</TotalTime>
  <Words>81</Words>
  <Application>Microsoft Office PowerPoint</Application>
  <PresentationFormat>On-screen Show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Pushpin</vt:lpstr>
      <vt:lpstr>My College Match</vt:lpstr>
      <vt:lpstr>What College Is Right For Me?</vt:lpstr>
      <vt:lpstr>Oklahoma  Colleges and Universities</vt:lpstr>
      <vt:lpstr>Things to Consider</vt:lpstr>
      <vt:lpstr>Wrong Reasons</vt:lpstr>
      <vt:lpstr>Things to Consider</vt:lpstr>
      <vt:lpstr>okcollegestart.org</vt:lpstr>
      <vt:lpstr>College Match</vt:lpstr>
      <vt:lpstr>My Portfolio</vt:lpstr>
      <vt:lpstr>My Portfolio</vt:lpstr>
      <vt:lpstr>Explore Colleges</vt:lpstr>
      <vt:lpstr>See Detailed College Profiles</vt:lpstr>
      <vt:lpstr>Explore Programs &amp; Majors</vt:lpstr>
      <vt:lpstr>Take the Career Cluster Survey!</vt:lpstr>
      <vt:lpstr>College Bound!</vt:lpstr>
      <vt:lpstr>Questions</vt:lpstr>
    </vt:vector>
  </TitlesOfParts>
  <Company>OSRHE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College match</dc:title>
  <dc:creator>Thrower, Edra</dc:creator>
  <cp:lastModifiedBy>Jamie Shanks</cp:lastModifiedBy>
  <cp:revision>68</cp:revision>
  <cp:lastPrinted>2014-09-10T17:10:00Z</cp:lastPrinted>
  <dcterms:created xsi:type="dcterms:W3CDTF">2014-07-18T15:47:45Z</dcterms:created>
  <dcterms:modified xsi:type="dcterms:W3CDTF">2018-08-30T19:08:28Z</dcterms:modified>
</cp:coreProperties>
</file>