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p:sldMasterIdLst>
    <p:sldMasterId id="2147483650" r:id="rId1"/>
  </p:sldMasterIdLst>
  <p:notesMasterIdLst>
    <p:notesMasterId r:id="rId14"/>
  </p:notesMasterIdLst>
  <p:handoutMasterIdLst>
    <p:handoutMasterId r:id="rId15"/>
  </p:handoutMasterIdLst>
  <p:sldIdLst>
    <p:sldId id="256" r:id="rId2"/>
    <p:sldId id="470" r:id="rId3"/>
    <p:sldId id="498" r:id="rId4"/>
    <p:sldId id="492" r:id="rId5"/>
    <p:sldId id="497" r:id="rId6"/>
    <p:sldId id="487" r:id="rId7"/>
    <p:sldId id="499" r:id="rId8"/>
    <p:sldId id="500" r:id="rId9"/>
    <p:sldId id="501" r:id="rId10"/>
    <p:sldId id="503" r:id="rId11"/>
    <p:sldId id="488" r:id="rId12"/>
    <p:sldId id="482" r:id="rId13"/>
  </p:sldIdLst>
  <p:sldSz cx="9144000" cy="6858000" type="screen4x3"/>
  <p:notesSz cx="7010400" cy="9296400"/>
  <p:defaultTextStyle>
    <a:defPPr>
      <a:defRPr lang="en-US"/>
    </a:defPPr>
    <a:lvl1pPr algn="l" rtl="0" eaLnBrk="0" fontAlgn="base" hangingPunct="0">
      <a:spcBef>
        <a:spcPct val="0"/>
      </a:spcBef>
      <a:spcAft>
        <a:spcPct val="0"/>
      </a:spcAft>
      <a:defRPr sz="60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sz="6000"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sz="6000"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sz="6000"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sz="6000" kern="1200">
        <a:solidFill>
          <a:schemeClr val="tx1"/>
        </a:solidFill>
        <a:latin typeface="Tahoma" panose="020B0604030504040204" pitchFamily="34" charset="0"/>
        <a:ea typeface="+mn-ea"/>
        <a:cs typeface="+mn-cs"/>
      </a:defRPr>
    </a:lvl5pPr>
    <a:lvl6pPr marL="2286000" algn="l" defTabSz="914400" rtl="0" eaLnBrk="1" latinLnBrk="0" hangingPunct="1">
      <a:defRPr sz="6000" kern="1200">
        <a:solidFill>
          <a:schemeClr val="tx1"/>
        </a:solidFill>
        <a:latin typeface="Tahoma" panose="020B0604030504040204" pitchFamily="34" charset="0"/>
        <a:ea typeface="+mn-ea"/>
        <a:cs typeface="+mn-cs"/>
      </a:defRPr>
    </a:lvl6pPr>
    <a:lvl7pPr marL="2743200" algn="l" defTabSz="914400" rtl="0" eaLnBrk="1" latinLnBrk="0" hangingPunct="1">
      <a:defRPr sz="6000" kern="1200">
        <a:solidFill>
          <a:schemeClr val="tx1"/>
        </a:solidFill>
        <a:latin typeface="Tahoma" panose="020B0604030504040204" pitchFamily="34" charset="0"/>
        <a:ea typeface="+mn-ea"/>
        <a:cs typeface="+mn-cs"/>
      </a:defRPr>
    </a:lvl7pPr>
    <a:lvl8pPr marL="3200400" algn="l" defTabSz="914400" rtl="0" eaLnBrk="1" latinLnBrk="0" hangingPunct="1">
      <a:defRPr sz="6000" kern="1200">
        <a:solidFill>
          <a:schemeClr val="tx1"/>
        </a:solidFill>
        <a:latin typeface="Tahoma" panose="020B0604030504040204" pitchFamily="34" charset="0"/>
        <a:ea typeface="+mn-ea"/>
        <a:cs typeface="+mn-cs"/>
      </a:defRPr>
    </a:lvl8pPr>
    <a:lvl9pPr marL="3657600" algn="l" defTabSz="914400" rtl="0" eaLnBrk="1" latinLnBrk="0" hangingPunct="1">
      <a:defRPr sz="6000"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624" autoAdjust="0"/>
    <p:restoredTop sz="85986" autoAdjust="0"/>
  </p:normalViewPr>
  <p:slideViewPr>
    <p:cSldViewPr>
      <p:cViewPr varScale="1">
        <p:scale>
          <a:sx n="109" d="100"/>
          <a:sy n="109" d="100"/>
        </p:scale>
        <p:origin x="1368"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5922"/>
    </p:cViewPr>
  </p:sorterViewPr>
  <p:notesViewPr>
    <p:cSldViewPr>
      <p:cViewPr varScale="1">
        <p:scale>
          <a:sx n="81" d="100"/>
          <a:sy n="81" d="100"/>
        </p:scale>
        <p:origin x="-166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2">
            <a:extLst>
              <a:ext uri="{FF2B5EF4-FFF2-40B4-BE49-F238E27FC236}">
                <a16:creationId xmlns:a16="http://schemas.microsoft.com/office/drawing/2014/main" id="{8D26E535-4AA0-4F1D-BF24-01EA47A08F64}"/>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501" tIns="46752" rIns="93501" bIns="46752" numCol="1" anchor="t" anchorCtr="0" compatLnSpc="1">
            <a:prstTxWarp prst="textNoShape">
              <a:avLst/>
            </a:prstTxWarp>
          </a:bodyPr>
          <a:lstStyle>
            <a:lvl1pPr algn="l" defTabSz="935009" eaLnBrk="1" hangingPunct="1">
              <a:spcBef>
                <a:spcPct val="0"/>
              </a:spcBef>
              <a:buClrTx/>
              <a:buSzTx/>
              <a:buFontTx/>
              <a:buNone/>
              <a:defRPr sz="1200">
                <a:latin typeface="Times New Roman" pitchFamily="18" charset="0"/>
              </a:defRPr>
            </a:lvl1pPr>
          </a:lstStyle>
          <a:p>
            <a:pPr>
              <a:defRPr/>
            </a:pPr>
            <a:endParaRPr lang="en-US"/>
          </a:p>
        </p:txBody>
      </p:sp>
      <p:sp>
        <p:nvSpPr>
          <p:cNvPr id="95235" name="Rectangle 3">
            <a:extLst>
              <a:ext uri="{FF2B5EF4-FFF2-40B4-BE49-F238E27FC236}">
                <a16:creationId xmlns:a16="http://schemas.microsoft.com/office/drawing/2014/main" id="{7FE00BF3-E813-4522-8AA8-AB86AE6B88E9}"/>
              </a:ext>
            </a:extLst>
          </p:cNvPr>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501" tIns="46752" rIns="93501" bIns="46752" numCol="1" anchor="t" anchorCtr="0" compatLnSpc="1">
            <a:prstTxWarp prst="textNoShape">
              <a:avLst/>
            </a:prstTxWarp>
          </a:bodyPr>
          <a:lstStyle>
            <a:lvl1pPr algn="r" defTabSz="935009" eaLnBrk="1" hangingPunct="1">
              <a:spcBef>
                <a:spcPct val="0"/>
              </a:spcBef>
              <a:buClrTx/>
              <a:buSzTx/>
              <a:buFontTx/>
              <a:buNone/>
              <a:defRPr sz="1200">
                <a:latin typeface="Times New Roman" pitchFamily="18" charset="0"/>
              </a:defRPr>
            </a:lvl1pPr>
          </a:lstStyle>
          <a:p>
            <a:pPr>
              <a:defRPr/>
            </a:pPr>
            <a:endParaRPr lang="en-US"/>
          </a:p>
        </p:txBody>
      </p:sp>
      <p:sp>
        <p:nvSpPr>
          <p:cNvPr id="95236" name="Rectangle 4">
            <a:extLst>
              <a:ext uri="{FF2B5EF4-FFF2-40B4-BE49-F238E27FC236}">
                <a16:creationId xmlns:a16="http://schemas.microsoft.com/office/drawing/2014/main" id="{8C6D796D-F4E7-4DA1-94CD-F66E67902C7C}"/>
              </a:ext>
            </a:extLst>
          </p:cNvPr>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501" tIns="46752" rIns="93501" bIns="46752" numCol="1" anchor="b" anchorCtr="0" compatLnSpc="1">
            <a:prstTxWarp prst="textNoShape">
              <a:avLst/>
            </a:prstTxWarp>
          </a:bodyPr>
          <a:lstStyle>
            <a:lvl1pPr algn="l" defTabSz="935009" eaLnBrk="1" hangingPunct="1">
              <a:spcBef>
                <a:spcPct val="0"/>
              </a:spcBef>
              <a:buClrTx/>
              <a:buSzTx/>
              <a:buFontTx/>
              <a:buNone/>
              <a:defRPr sz="1200">
                <a:latin typeface="Times New Roman" pitchFamily="18" charset="0"/>
              </a:defRPr>
            </a:lvl1pPr>
          </a:lstStyle>
          <a:p>
            <a:pPr>
              <a:defRPr/>
            </a:pPr>
            <a:endParaRPr lang="en-US"/>
          </a:p>
        </p:txBody>
      </p:sp>
      <p:sp>
        <p:nvSpPr>
          <p:cNvPr id="95237" name="Rectangle 5">
            <a:extLst>
              <a:ext uri="{FF2B5EF4-FFF2-40B4-BE49-F238E27FC236}">
                <a16:creationId xmlns:a16="http://schemas.microsoft.com/office/drawing/2014/main" id="{D56C00AB-5594-454E-A490-954FA3613C89}"/>
              </a:ext>
            </a:extLst>
          </p:cNvPr>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501" tIns="46752" rIns="93501" bIns="46752" numCol="1" anchor="b" anchorCtr="0" compatLnSpc="1">
            <a:prstTxWarp prst="textNoShape">
              <a:avLst/>
            </a:prstTxWarp>
          </a:bodyPr>
          <a:lstStyle>
            <a:lvl1pPr algn="r" defTabSz="933450" eaLnBrk="1" hangingPunct="1">
              <a:defRPr sz="1200">
                <a:latin typeface="Times New Roman" panose="02020603050405020304" pitchFamily="18" charset="0"/>
              </a:defRPr>
            </a:lvl1pPr>
          </a:lstStyle>
          <a:p>
            <a:fld id="{30EF3E77-D802-B140-9F66-ED28FB95D47A}"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BF9B72D3-75D9-4DED-A9E1-5E3ED9E5B1FB}"/>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501" tIns="46752" rIns="93501" bIns="46752" numCol="1" anchor="t" anchorCtr="0" compatLnSpc="1">
            <a:prstTxWarp prst="textNoShape">
              <a:avLst/>
            </a:prstTxWarp>
          </a:bodyPr>
          <a:lstStyle>
            <a:lvl1pPr algn="l" defTabSz="935009" eaLnBrk="1" hangingPunct="1">
              <a:spcBef>
                <a:spcPct val="0"/>
              </a:spcBef>
              <a:buClrTx/>
              <a:buSzTx/>
              <a:buFontTx/>
              <a:buNone/>
              <a:defRPr sz="1200">
                <a:latin typeface="Times New Roman" pitchFamily="18" charset="0"/>
              </a:defRPr>
            </a:lvl1pPr>
          </a:lstStyle>
          <a:p>
            <a:pPr>
              <a:defRPr/>
            </a:pPr>
            <a:endParaRPr lang="en-US"/>
          </a:p>
        </p:txBody>
      </p:sp>
      <p:sp>
        <p:nvSpPr>
          <p:cNvPr id="57347" name="Rectangle 3">
            <a:extLst>
              <a:ext uri="{FF2B5EF4-FFF2-40B4-BE49-F238E27FC236}">
                <a16:creationId xmlns:a16="http://schemas.microsoft.com/office/drawing/2014/main" id="{7ED21395-5F50-44B6-994B-9EA236B40C2B}"/>
              </a:ext>
            </a:extLst>
          </p:cNvPr>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501" tIns="46752" rIns="93501" bIns="46752" numCol="1" anchor="t" anchorCtr="0" compatLnSpc="1">
            <a:prstTxWarp prst="textNoShape">
              <a:avLst/>
            </a:prstTxWarp>
          </a:bodyPr>
          <a:lstStyle>
            <a:lvl1pPr algn="r" defTabSz="935009" eaLnBrk="1" hangingPunct="1">
              <a:spcBef>
                <a:spcPct val="0"/>
              </a:spcBef>
              <a:buClrTx/>
              <a:buSzTx/>
              <a:buFontTx/>
              <a:buNone/>
              <a:defRPr sz="1200">
                <a:latin typeface="Times New Roman" pitchFamily="18" charset="0"/>
              </a:defRPr>
            </a:lvl1pPr>
          </a:lstStyle>
          <a:p>
            <a:pPr>
              <a:defRPr/>
            </a:pPr>
            <a:endParaRPr lang="en-US"/>
          </a:p>
        </p:txBody>
      </p:sp>
      <p:sp>
        <p:nvSpPr>
          <p:cNvPr id="3076" name="Rectangle 4">
            <a:extLst>
              <a:ext uri="{FF2B5EF4-FFF2-40B4-BE49-F238E27FC236}">
                <a16:creationId xmlns:a16="http://schemas.microsoft.com/office/drawing/2014/main" id="{0C37271F-D907-0F91-D4C8-C010F5C0A40C}"/>
              </a:ext>
            </a:extLst>
          </p:cNvPr>
          <p:cNvSpPr>
            <a:spLocks noChangeArrowheads="1" noTextEdit="1"/>
          </p:cNvSpPr>
          <p:nvPr>
            <p:ph type="sldImg" idx="2"/>
          </p:nvPr>
        </p:nvSpPr>
        <p:spPr bwMode="auto">
          <a:xfrm>
            <a:off x="1182688"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9" name="Rectangle 5">
            <a:extLst>
              <a:ext uri="{FF2B5EF4-FFF2-40B4-BE49-F238E27FC236}">
                <a16:creationId xmlns:a16="http://schemas.microsoft.com/office/drawing/2014/main" id="{0442BE30-8DE7-474B-B294-698E5726D3DC}"/>
              </a:ext>
            </a:extLst>
          </p:cNvPr>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501" tIns="46752" rIns="93501" bIns="4675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7350" name="Rectangle 6">
            <a:extLst>
              <a:ext uri="{FF2B5EF4-FFF2-40B4-BE49-F238E27FC236}">
                <a16:creationId xmlns:a16="http://schemas.microsoft.com/office/drawing/2014/main" id="{6EDEABB8-4969-42E8-8FCE-E57D8969CCF6}"/>
              </a:ext>
            </a:extLst>
          </p:cNvPr>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501" tIns="46752" rIns="93501" bIns="46752" numCol="1" anchor="b" anchorCtr="0" compatLnSpc="1">
            <a:prstTxWarp prst="textNoShape">
              <a:avLst/>
            </a:prstTxWarp>
          </a:bodyPr>
          <a:lstStyle>
            <a:lvl1pPr algn="l" defTabSz="935009" eaLnBrk="1" hangingPunct="1">
              <a:spcBef>
                <a:spcPct val="0"/>
              </a:spcBef>
              <a:buClrTx/>
              <a:buSzTx/>
              <a:buFontTx/>
              <a:buNone/>
              <a:defRPr sz="1200">
                <a:latin typeface="Times New Roman" pitchFamily="18" charset="0"/>
              </a:defRPr>
            </a:lvl1pPr>
          </a:lstStyle>
          <a:p>
            <a:pPr>
              <a:defRPr/>
            </a:pPr>
            <a:endParaRPr lang="en-US"/>
          </a:p>
        </p:txBody>
      </p:sp>
      <p:sp>
        <p:nvSpPr>
          <p:cNvPr id="57351" name="Rectangle 7">
            <a:extLst>
              <a:ext uri="{FF2B5EF4-FFF2-40B4-BE49-F238E27FC236}">
                <a16:creationId xmlns:a16="http://schemas.microsoft.com/office/drawing/2014/main" id="{371F2857-FBD6-477B-A520-BEC69C483AAE}"/>
              </a:ext>
            </a:extLst>
          </p:cNvPr>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501" tIns="46752" rIns="93501" bIns="46752" numCol="1" anchor="b" anchorCtr="0" compatLnSpc="1">
            <a:prstTxWarp prst="textNoShape">
              <a:avLst/>
            </a:prstTxWarp>
          </a:bodyPr>
          <a:lstStyle>
            <a:lvl1pPr algn="r" defTabSz="933450" eaLnBrk="1" hangingPunct="1">
              <a:defRPr sz="1200">
                <a:latin typeface="Times New Roman" panose="02020603050405020304" pitchFamily="18" charset="0"/>
              </a:defRPr>
            </a:lvl1pPr>
          </a:lstStyle>
          <a:p>
            <a:fld id="{ED8AAD69-14CD-C842-BFFE-2578894737A7}"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okpromise.org/required-courses.shtml"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https://sde.ok.gov/academic-advisement"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25E6A324-5449-FA8E-F148-1C4A10F484A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kumimoji="1" sz="1200">
                <a:solidFill>
                  <a:schemeClr val="tx1"/>
                </a:solidFill>
                <a:latin typeface="Arial" panose="020B0604020202020204" pitchFamily="34" charset="0"/>
              </a:defRPr>
            </a:lvl1pPr>
            <a:lvl2pPr marL="742950" indent="-285750" defTabSz="933450">
              <a:spcBef>
                <a:spcPct val="30000"/>
              </a:spcBef>
              <a:defRPr kumimoji="1" sz="1200">
                <a:solidFill>
                  <a:schemeClr val="tx1"/>
                </a:solidFill>
                <a:latin typeface="Arial" panose="020B0604020202020204" pitchFamily="34" charset="0"/>
              </a:defRPr>
            </a:lvl2pPr>
            <a:lvl3pPr marL="1143000" indent="-228600" defTabSz="933450">
              <a:spcBef>
                <a:spcPct val="30000"/>
              </a:spcBef>
              <a:defRPr kumimoji="1" sz="1200">
                <a:solidFill>
                  <a:schemeClr val="tx1"/>
                </a:solidFill>
                <a:latin typeface="Arial" panose="020B0604020202020204" pitchFamily="34" charset="0"/>
              </a:defRPr>
            </a:lvl3pPr>
            <a:lvl4pPr marL="1600200" indent="-228600" defTabSz="933450">
              <a:spcBef>
                <a:spcPct val="30000"/>
              </a:spcBef>
              <a:defRPr kumimoji="1" sz="1200">
                <a:solidFill>
                  <a:schemeClr val="tx1"/>
                </a:solidFill>
                <a:latin typeface="Arial" panose="020B0604020202020204" pitchFamily="34" charset="0"/>
              </a:defRPr>
            </a:lvl4pPr>
            <a:lvl5pPr marL="2057400" indent="-228600" defTabSz="933450">
              <a:spcBef>
                <a:spcPct val="30000"/>
              </a:spcBef>
              <a:defRPr kumimoji="1" sz="1200">
                <a:solidFill>
                  <a:schemeClr val="tx1"/>
                </a:solidFill>
                <a:latin typeface="Arial" panose="020B0604020202020204" pitchFamily="34" charset="0"/>
              </a:defRPr>
            </a:lvl5pPr>
            <a:lvl6pPr marL="2514600" indent="-228600" defTabSz="93345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defTabSz="93345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defTabSz="93345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defTabSz="933450" eaLnBrk="0" fontAlgn="base" hangingPunct="0">
              <a:spcBef>
                <a:spcPct val="30000"/>
              </a:spcBef>
              <a:spcAft>
                <a:spcPct val="0"/>
              </a:spcAft>
              <a:defRPr kumimoji="1" sz="1200">
                <a:solidFill>
                  <a:schemeClr val="tx1"/>
                </a:solidFill>
                <a:latin typeface="Arial" panose="020B0604020202020204" pitchFamily="34" charset="0"/>
              </a:defRPr>
            </a:lvl9pPr>
          </a:lstStyle>
          <a:p>
            <a:pPr>
              <a:spcBef>
                <a:spcPct val="0"/>
              </a:spcBef>
            </a:pPr>
            <a:fld id="{82CE729E-B21A-4F47-908B-DC60C39555A9}" type="slidenum">
              <a:rPr kumimoji="0" lang="en-US" altLang="en-US">
                <a:latin typeface="Times New Roman" panose="02020603050405020304" pitchFamily="18" charset="0"/>
              </a:rPr>
              <a:pPr>
                <a:spcBef>
                  <a:spcPct val="0"/>
                </a:spcBef>
              </a:pPr>
              <a:t>1</a:t>
            </a:fld>
            <a:endParaRPr kumimoji="0" lang="en-US" altLang="en-US">
              <a:latin typeface="Times New Roman" panose="02020603050405020304" pitchFamily="18" charset="0"/>
            </a:endParaRPr>
          </a:p>
        </p:txBody>
      </p:sp>
      <p:sp>
        <p:nvSpPr>
          <p:cNvPr id="6147" name="Rectangle 2">
            <a:extLst>
              <a:ext uri="{FF2B5EF4-FFF2-40B4-BE49-F238E27FC236}">
                <a16:creationId xmlns:a16="http://schemas.microsoft.com/office/drawing/2014/main" id="{66DAC378-3F86-011E-111D-0D4EC8EA8934}"/>
              </a:ext>
            </a:extLst>
          </p:cNvPr>
          <p:cNvSpPr>
            <a:spLocks noChangeArrowheads="1" noTextEdit="1"/>
          </p:cNvSpPr>
          <p:nvPr>
            <p:ph type="sldImg"/>
          </p:nvPr>
        </p:nvSpPr>
        <p:spPr>
          <a:ln/>
        </p:spPr>
      </p:sp>
      <p:sp>
        <p:nvSpPr>
          <p:cNvPr id="6148" name="Rectangle 3">
            <a:extLst>
              <a:ext uri="{FF2B5EF4-FFF2-40B4-BE49-F238E27FC236}">
                <a16:creationId xmlns:a16="http://schemas.microsoft.com/office/drawing/2014/main" id="{AF10045A-7FD2-6AC0-5923-F5123085496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5F1A78EC-87DE-D0B8-29F8-11A4416A401E}"/>
              </a:ext>
            </a:extLst>
          </p:cNvPr>
          <p:cNvSpPr>
            <a:spLocks noGrp="1" noRot="1" noChangeAspect="1" noChangeArrowheads="1" noTextEdit="1"/>
          </p:cNvSpPr>
          <p:nvPr>
            <p:ph type="sldImg"/>
          </p:nvPr>
        </p:nvSpPr>
        <p:spPr>
          <a:ln/>
        </p:spPr>
      </p:sp>
      <p:sp>
        <p:nvSpPr>
          <p:cNvPr id="3" name="Notes Placeholder 2">
            <a:extLst>
              <a:ext uri="{FF2B5EF4-FFF2-40B4-BE49-F238E27FC236}">
                <a16:creationId xmlns:a16="http://schemas.microsoft.com/office/drawing/2014/main" id="{AEBF3A05-D0BA-4047-BED4-171721259575}"/>
              </a:ext>
            </a:extLst>
          </p:cNvPr>
          <p:cNvSpPr>
            <a:spLocks noGrp="1"/>
          </p:cNvSpPr>
          <p:nvPr>
            <p:ph type="body" idx="1"/>
          </p:nvPr>
        </p:nvSpPr>
        <p:spPr/>
        <p:txBody>
          <a:bodyPr/>
          <a:lstStyle/>
          <a:p>
            <a:pPr>
              <a:defRPr/>
            </a:pPr>
            <a:r>
              <a:rPr lang="en-US" dirty="0"/>
              <a:t>We will continue to work on the definition of dependent children</a:t>
            </a:r>
          </a:p>
          <a:p>
            <a:pPr marL="228600" indent="-228600">
              <a:buFontTx/>
              <a:buAutoNum type="arabicPeriod"/>
              <a:defRPr/>
            </a:pPr>
            <a:r>
              <a:rPr lang="en-US" dirty="0"/>
              <a:t>Work off of the tax return</a:t>
            </a:r>
          </a:p>
          <a:p>
            <a:pPr marL="228600" indent="-228600">
              <a:buFontTx/>
              <a:buAutoNum type="arabicPeriod"/>
              <a:defRPr/>
            </a:pPr>
            <a:r>
              <a:rPr lang="en-US" dirty="0"/>
              <a:t>Biological child, step child, foster child, adopted child</a:t>
            </a:r>
          </a:p>
          <a:p>
            <a:pPr marL="228600" indent="-228600">
              <a:buFontTx/>
              <a:buAutoNum type="arabicPeriod"/>
              <a:defRPr/>
            </a:pPr>
            <a:r>
              <a:rPr lang="en-US" dirty="0"/>
              <a:t>Will not apply to dependent parents, grandparents, aunts/uncles, nieces or nephews</a:t>
            </a:r>
          </a:p>
          <a:p>
            <a:pPr>
              <a:defRPr/>
            </a:pPr>
            <a:endParaRPr lang="en-US" dirty="0"/>
          </a:p>
          <a:p>
            <a:pPr>
              <a:defRPr/>
            </a:pPr>
            <a:r>
              <a:rPr lang="en-US" dirty="0"/>
              <a:t>Does NOT apply to the 2021-22 school year, however if someone applied previously and were denied due to being over income, they could apply again IF the student is in a qualifying grade level and their income now qualifies.</a:t>
            </a:r>
          </a:p>
          <a:p>
            <a:pPr>
              <a:defRPr/>
            </a:pPr>
            <a:endParaRPr lang="en-US" dirty="0"/>
          </a:p>
        </p:txBody>
      </p:sp>
      <p:sp>
        <p:nvSpPr>
          <p:cNvPr id="9220" name="Slide Number Placeholder 3">
            <a:extLst>
              <a:ext uri="{FF2B5EF4-FFF2-40B4-BE49-F238E27FC236}">
                <a16:creationId xmlns:a16="http://schemas.microsoft.com/office/drawing/2014/main" id="{BFEDADA4-0651-13C8-43F9-57752C78465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575">
              <a:defRPr sz="6000">
                <a:solidFill>
                  <a:schemeClr val="tx1"/>
                </a:solidFill>
                <a:latin typeface="Tahoma" panose="020B0604030504040204" pitchFamily="34" charset="0"/>
              </a:defRPr>
            </a:lvl1pPr>
            <a:lvl2pPr marL="742950" indent="-285750" defTabSz="917575">
              <a:defRPr sz="6000">
                <a:solidFill>
                  <a:schemeClr val="tx1"/>
                </a:solidFill>
                <a:latin typeface="Tahoma" panose="020B0604030504040204" pitchFamily="34" charset="0"/>
              </a:defRPr>
            </a:lvl2pPr>
            <a:lvl3pPr marL="1143000" indent="-228600" defTabSz="917575">
              <a:defRPr sz="6000">
                <a:solidFill>
                  <a:schemeClr val="tx1"/>
                </a:solidFill>
                <a:latin typeface="Tahoma" panose="020B0604030504040204" pitchFamily="34" charset="0"/>
              </a:defRPr>
            </a:lvl3pPr>
            <a:lvl4pPr marL="1600200" indent="-228600" defTabSz="917575">
              <a:defRPr sz="6000">
                <a:solidFill>
                  <a:schemeClr val="tx1"/>
                </a:solidFill>
                <a:latin typeface="Tahoma" panose="020B0604030504040204" pitchFamily="34" charset="0"/>
              </a:defRPr>
            </a:lvl4pPr>
            <a:lvl5pPr marL="2057400" indent="-228600" defTabSz="917575">
              <a:defRPr sz="6000">
                <a:solidFill>
                  <a:schemeClr val="tx1"/>
                </a:solidFill>
                <a:latin typeface="Tahoma" panose="020B0604030504040204" pitchFamily="34" charset="0"/>
              </a:defRPr>
            </a:lvl5pPr>
            <a:lvl6pPr marL="2514600" indent="-228600" defTabSz="917575" eaLnBrk="0" fontAlgn="base" hangingPunct="0">
              <a:spcBef>
                <a:spcPct val="0"/>
              </a:spcBef>
              <a:spcAft>
                <a:spcPct val="0"/>
              </a:spcAft>
              <a:defRPr sz="6000">
                <a:solidFill>
                  <a:schemeClr val="tx1"/>
                </a:solidFill>
                <a:latin typeface="Tahoma" panose="020B0604030504040204" pitchFamily="34" charset="0"/>
              </a:defRPr>
            </a:lvl6pPr>
            <a:lvl7pPr marL="2971800" indent="-228600" defTabSz="917575" eaLnBrk="0" fontAlgn="base" hangingPunct="0">
              <a:spcBef>
                <a:spcPct val="0"/>
              </a:spcBef>
              <a:spcAft>
                <a:spcPct val="0"/>
              </a:spcAft>
              <a:defRPr sz="6000">
                <a:solidFill>
                  <a:schemeClr val="tx1"/>
                </a:solidFill>
                <a:latin typeface="Tahoma" panose="020B0604030504040204" pitchFamily="34" charset="0"/>
              </a:defRPr>
            </a:lvl7pPr>
            <a:lvl8pPr marL="3429000" indent="-228600" defTabSz="917575" eaLnBrk="0" fontAlgn="base" hangingPunct="0">
              <a:spcBef>
                <a:spcPct val="0"/>
              </a:spcBef>
              <a:spcAft>
                <a:spcPct val="0"/>
              </a:spcAft>
              <a:defRPr sz="6000">
                <a:solidFill>
                  <a:schemeClr val="tx1"/>
                </a:solidFill>
                <a:latin typeface="Tahoma" panose="020B0604030504040204" pitchFamily="34" charset="0"/>
              </a:defRPr>
            </a:lvl8pPr>
            <a:lvl9pPr marL="3886200" indent="-228600" defTabSz="917575" eaLnBrk="0" fontAlgn="base" hangingPunct="0">
              <a:spcBef>
                <a:spcPct val="0"/>
              </a:spcBef>
              <a:spcAft>
                <a:spcPct val="0"/>
              </a:spcAft>
              <a:defRPr sz="6000">
                <a:solidFill>
                  <a:schemeClr val="tx1"/>
                </a:solidFill>
                <a:latin typeface="Tahoma" panose="020B0604030504040204" pitchFamily="34" charset="0"/>
              </a:defRPr>
            </a:lvl9pPr>
          </a:lstStyle>
          <a:p>
            <a:fld id="{21EBE241-44F0-3A4E-AD90-A7D23FE9BFA8}" type="slidenum">
              <a:rPr lang="en-US" altLang="en-US" sz="1200">
                <a:latin typeface="Times New Roman" panose="02020603050405020304" pitchFamily="18" charset="0"/>
              </a:rPr>
              <a:pPr/>
              <a:t>3</a:t>
            </a:fld>
            <a:endParaRPr lang="en-US" altLang="en-US" sz="1200">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95A410B1-49C7-4717-63C8-952CACA79E6E}"/>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51724717-B9A2-B764-DD0E-9D36B5721AD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1268" name="Slide Number Placeholder 3">
            <a:extLst>
              <a:ext uri="{FF2B5EF4-FFF2-40B4-BE49-F238E27FC236}">
                <a16:creationId xmlns:a16="http://schemas.microsoft.com/office/drawing/2014/main" id="{367986D1-7E21-633C-8BB6-4ED35FEA3DB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kumimoji="1" sz="1200">
                <a:solidFill>
                  <a:schemeClr val="tx1"/>
                </a:solidFill>
                <a:latin typeface="Arial" panose="020B0604020202020204" pitchFamily="34" charset="0"/>
              </a:defRPr>
            </a:lvl1pPr>
            <a:lvl2pPr marL="742950" indent="-285750" defTabSz="933450">
              <a:spcBef>
                <a:spcPct val="30000"/>
              </a:spcBef>
              <a:defRPr kumimoji="1" sz="1200">
                <a:solidFill>
                  <a:schemeClr val="tx1"/>
                </a:solidFill>
                <a:latin typeface="Arial" panose="020B0604020202020204" pitchFamily="34" charset="0"/>
              </a:defRPr>
            </a:lvl2pPr>
            <a:lvl3pPr marL="1143000" indent="-228600" defTabSz="933450">
              <a:spcBef>
                <a:spcPct val="30000"/>
              </a:spcBef>
              <a:defRPr kumimoji="1" sz="1200">
                <a:solidFill>
                  <a:schemeClr val="tx1"/>
                </a:solidFill>
                <a:latin typeface="Arial" panose="020B0604020202020204" pitchFamily="34" charset="0"/>
              </a:defRPr>
            </a:lvl3pPr>
            <a:lvl4pPr marL="1600200" indent="-228600" defTabSz="933450">
              <a:spcBef>
                <a:spcPct val="30000"/>
              </a:spcBef>
              <a:defRPr kumimoji="1" sz="1200">
                <a:solidFill>
                  <a:schemeClr val="tx1"/>
                </a:solidFill>
                <a:latin typeface="Arial" panose="020B0604020202020204" pitchFamily="34" charset="0"/>
              </a:defRPr>
            </a:lvl4pPr>
            <a:lvl5pPr marL="2057400" indent="-228600" defTabSz="933450">
              <a:spcBef>
                <a:spcPct val="30000"/>
              </a:spcBef>
              <a:defRPr kumimoji="1" sz="1200">
                <a:solidFill>
                  <a:schemeClr val="tx1"/>
                </a:solidFill>
                <a:latin typeface="Arial" panose="020B0604020202020204" pitchFamily="34" charset="0"/>
              </a:defRPr>
            </a:lvl5pPr>
            <a:lvl6pPr marL="2514600" indent="-228600" defTabSz="93345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defTabSz="93345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defTabSz="93345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defTabSz="933450" eaLnBrk="0" fontAlgn="base" hangingPunct="0">
              <a:spcBef>
                <a:spcPct val="30000"/>
              </a:spcBef>
              <a:spcAft>
                <a:spcPct val="0"/>
              </a:spcAft>
              <a:defRPr kumimoji="1" sz="1200">
                <a:solidFill>
                  <a:schemeClr val="tx1"/>
                </a:solidFill>
                <a:latin typeface="Arial" panose="020B0604020202020204" pitchFamily="34" charset="0"/>
              </a:defRPr>
            </a:lvl9pPr>
          </a:lstStyle>
          <a:p>
            <a:pPr>
              <a:spcBef>
                <a:spcPct val="0"/>
              </a:spcBef>
            </a:pPr>
            <a:fld id="{7AD65BA3-26FC-E247-8DB8-39462A574B85}" type="slidenum">
              <a:rPr kumimoji="0" lang="en-US" altLang="en-US">
                <a:latin typeface="Times New Roman" panose="02020603050405020304" pitchFamily="18" charset="0"/>
              </a:rPr>
              <a:pPr>
                <a:spcBef>
                  <a:spcPct val="0"/>
                </a:spcBef>
              </a:pPr>
              <a:t>4</a:t>
            </a:fld>
            <a:endParaRPr kumimoji="0" lang="en-US" altLang="en-US">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86F08A22-C7FE-6411-FD43-D6AD64A9DD1C}"/>
              </a:ext>
            </a:extLst>
          </p:cNvPr>
          <p:cNvSpPr>
            <a:spLocks noGrp="1" noRot="1" noChangeAspect="1" noChangeArrowheads="1" noTextEdit="1"/>
          </p:cNvSpPr>
          <p:nvPr>
            <p:ph type="sldImg"/>
          </p:nvPr>
        </p:nvSpPr>
        <p:spPr>
          <a:ln/>
        </p:spPr>
      </p:sp>
      <p:sp>
        <p:nvSpPr>
          <p:cNvPr id="13315" name="Notes Placeholder 2">
            <a:extLst>
              <a:ext uri="{FF2B5EF4-FFF2-40B4-BE49-F238E27FC236}">
                <a16:creationId xmlns:a16="http://schemas.microsoft.com/office/drawing/2014/main" id="{FFD1A45B-465D-F32C-17F0-FB12FC92DEF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This is an example of what the Application and Income FAQ looks like.</a:t>
            </a:r>
          </a:p>
        </p:txBody>
      </p:sp>
      <p:sp>
        <p:nvSpPr>
          <p:cNvPr id="13316" name="Slide Number Placeholder 3">
            <a:extLst>
              <a:ext uri="{FF2B5EF4-FFF2-40B4-BE49-F238E27FC236}">
                <a16:creationId xmlns:a16="http://schemas.microsoft.com/office/drawing/2014/main" id="{1FF1913F-3596-C948-AA3A-BA71A94DD9D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6000">
                <a:solidFill>
                  <a:schemeClr val="tx1"/>
                </a:solidFill>
                <a:latin typeface="Tahoma" panose="020B0604030504040204" pitchFamily="34" charset="0"/>
              </a:defRPr>
            </a:lvl1pPr>
            <a:lvl2pPr marL="742950" indent="-285750" defTabSz="933450">
              <a:defRPr sz="6000">
                <a:solidFill>
                  <a:schemeClr val="tx1"/>
                </a:solidFill>
                <a:latin typeface="Tahoma" panose="020B0604030504040204" pitchFamily="34" charset="0"/>
              </a:defRPr>
            </a:lvl2pPr>
            <a:lvl3pPr marL="1143000" indent="-228600" defTabSz="933450">
              <a:defRPr sz="6000">
                <a:solidFill>
                  <a:schemeClr val="tx1"/>
                </a:solidFill>
                <a:latin typeface="Tahoma" panose="020B0604030504040204" pitchFamily="34" charset="0"/>
              </a:defRPr>
            </a:lvl3pPr>
            <a:lvl4pPr marL="1600200" indent="-228600" defTabSz="933450">
              <a:defRPr sz="6000">
                <a:solidFill>
                  <a:schemeClr val="tx1"/>
                </a:solidFill>
                <a:latin typeface="Tahoma" panose="020B0604030504040204" pitchFamily="34" charset="0"/>
              </a:defRPr>
            </a:lvl4pPr>
            <a:lvl5pPr marL="2057400" indent="-228600" defTabSz="933450">
              <a:defRPr sz="6000">
                <a:solidFill>
                  <a:schemeClr val="tx1"/>
                </a:solidFill>
                <a:latin typeface="Tahoma" panose="020B0604030504040204" pitchFamily="34" charset="0"/>
              </a:defRPr>
            </a:lvl5pPr>
            <a:lvl6pPr marL="2514600" indent="-228600" defTabSz="933450" eaLnBrk="0" fontAlgn="base" hangingPunct="0">
              <a:spcBef>
                <a:spcPct val="0"/>
              </a:spcBef>
              <a:spcAft>
                <a:spcPct val="0"/>
              </a:spcAft>
              <a:defRPr sz="6000">
                <a:solidFill>
                  <a:schemeClr val="tx1"/>
                </a:solidFill>
                <a:latin typeface="Tahoma" panose="020B0604030504040204" pitchFamily="34" charset="0"/>
              </a:defRPr>
            </a:lvl6pPr>
            <a:lvl7pPr marL="2971800" indent="-228600" defTabSz="933450" eaLnBrk="0" fontAlgn="base" hangingPunct="0">
              <a:spcBef>
                <a:spcPct val="0"/>
              </a:spcBef>
              <a:spcAft>
                <a:spcPct val="0"/>
              </a:spcAft>
              <a:defRPr sz="6000">
                <a:solidFill>
                  <a:schemeClr val="tx1"/>
                </a:solidFill>
                <a:latin typeface="Tahoma" panose="020B0604030504040204" pitchFamily="34" charset="0"/>
              </a:defRPr>
            </a:lvl7pPr>
            <a:lvl8pPr marL="3429000" indent="-228600" defTabSz="933450" eaLnBrk="0" fontAlgn="base" hangingPunct="0">
              <a:spcBef>
                <a:spcPct val="0"/>
              </a:spcBef>
              <a:spcAft>
                <a:spcPct val="0"/>
              </a:spcAft>
              <a:defRPr sz="6000">
                <a:solidFill>
                  <a:schemeClr val="tx1"/>
                </a:solidFill>
                <a:latin typeface="Tahoma" panose="020B0604030504040204" pitchFamily="34" charset="0"/>
              </a:defRPr>
            </a:lvl8pPr>
            <a:lvl9pPr marL="3886200" indent="-228600" defTabSz="933450" eaLnBrk="0" fontAlgn="base" hangingPunct="0">
              <a:spcBef>
                <a:spcPct val="0"/>
              </a:spcBef>
              <a:spcAft>
                <a:spcPct val="0"/>
              </a:spcAft>
              <a:defRPr sz="6000">
                <a:solidFill>
                  <a:schemeClr val="tx1"/>
                </a:solidFill>
                <a:latin typeface="Tahoma" panose="020B0604030504040204" pitchFamily="34" charset="0"/>
              </a:defRPr>
            </a:lvl9pPr>
          </a:lstStyle>
          <a:p>
            <a:fld id="{E4E4C4AD-DDCE-BA4C-866B-D9BC9A1736A2}" type="slidenum">
              <a:rPr lang="en-US" altLang="en-US" sz="1200">
                <a:latin typeface="Times New Roman" panose="02020603050405020304" pitchFamily="18" charset="0"/>
              </a:rPr>
              <a:pPr/>
              <a:t>5</a:t>
            </a:fld>
            <a:endParaRPr lang="en-US" altLang="en-US" sz="1200">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EA226BF4-672C-3B9B-A314-72F1D41BA3CF}"/>
              </a:ext>
            </a:extLst>
          </p:cNvPr>
          <p:cNvSpPr>
            <a:spLocks noGrp="1" noRot="1" noChangeAspect="1" noChangeArrowheads="1" noTextEdit="1"/>
          </p:cNvSpPr>
          <p:nvPr>
            <p:ph type="sldImg"/>
          </p:nvPr>
        </p:nvSpPr>
        <p:spPr>
          <a:ln/>
        </p:spPr>
      </p:sp>
      <p:sp>
        <p:nvSpPr>
          <p:cNvPr id="15363" name="Notes Placeholder 2">
            <a:extLst>
              <a:ext uri="{FF2B5EF4-FFF2-40B4-BE49-F238E27FC236}">
                <a16:creationId xmlns:a16="http://schemas.microsoft.com/office/drawing/2014/main" id="{026E5F44-A165-C4DB-87A9-D4124978DEC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Note to Counselors:  As many of you know, we have a number of applications that remain incomplete until very late into their senior year.  Unbeknownst to you, they might complete it on the last day of school. Unfortunately, then they are calling you in the middle of the summer trying to get you to complete the final paperwork.  In an effort to expedite this process, a second deadline was implemented which is December 31 of the student’s senior year or Dec 31 prior to the student’s HS graduation.  This should help alleviate some of the craziness that occurs at the end of the school year with incomplete applications and should help students/counselors to verify if they are enrolled in the correct courses.</a:t>
            </a:r>
          </a:p>
          <a:p>
            <a:endParaRPr lang="en-US" altLang="en-US">
              <a:latin typeface="Arial" panose="020B0604020202020204" pitchFamily="34" charset="0"/>
            </a:endParaRPr>
          </a:p>
        </p:txBody>
      </p:sp>
      <p:sp>
        <p:nvSpPr>
          <p:cNvPr id="15364" name="Slide Number Placeholder 3">
            <a:extLst>
              <a:ext uri="{FF2B5EF4-FFF2-40B4-BE49-F238E27FC236}">
                <a16:creationId xmlns:a16="http://schemas.microsoft.com/office/drawing/2014/main" id="{116864EE-7E10-26D5-8F98-169C3F935A8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6000">
                <a:solidFill>
                  <a:schemeClr val="tx1"/>
                </a:solidFill>
                <a:latin typeface="Tahoma" panose="020B0604030504040204" pitchFamily="34" charset="0"/>
              </a:defRPr>
            </a:lvl1pPr>
            <a:lvl2pPr marL="742950" indent="-285750" defTabSz="933450">
              <a:defRPr sz="6000">
                <a:solidFill>
                  <a:schemeClr val="tx1"/>
                </a:solidFill>
                <a:latin typeface="Tahoma" panose="020B0604030504040204" pitchFamily="34" charset="0"/>
              </a:defRPr>
            </a:lvl2pPr>
            <a:lvl3pPr marL="1143000" indent="-228600" defTabSz="933450">
              <a:defRPr sz="6000">
                <a:solidFill>
                  <a:schemeClr val="tx1"/>
                </a:solidFill>
                <a:latin typeface="Tahoma" panose="020B0604030504040204" pitchFamily="34" charset="0"/>
              </a:defRPr>
            </a:lvl3pPr>
            <a:lvl4pPr marL="1600200" indent="-228600" defTabSz="933450">
              <a:defRPr sz="6000">
                <a:solidFill>
                  <a:schemeClr val="tx1"/>
                </a:solidFill>
                <a:latin typeface="Tahoma" panose="020B0604030504040204" pitchFamily="34" charset="0"/>
              </a:defRPr>
            </a:lvl4pPr>
            <a:lvl5pPr marL="2057400" indent="-228600" defTabSz="933450">
              <a:defRPr sz="6000">
                <a:solidFill>
                  <a:schemeClr val="tx1"/>
                </a:solidFill>
                <a:latin typeface="Tahoma" panose="020B0604030504040204" pitchFamily="34" charset="0"/>
              </a:defRPr>
            </a:lvl5pPr>
            <a:lvl6pPr marL="2514600" indent="-228600" defTabSz="933450" eaLnBrk="0" fontAlgn="base" hangingPunct="0">
              <a:spcBef>
                <a:spcPct val="0"/>
              </a:spcBef>
              <a:spcAft>
                <a:spcPct val="0"/>
              </a:spcAft>
              <a:defRPr sz="6000">
                <a:solidFill>
                  <a:schemeClr val="tx1"/>
                </a:solidFill>
                <a:latin typeface="Tahoma" panose="020B0604030504040204" pitchFamily="34" charset="0"/>
              </a:defRPr>
            </a:lvl6pPr>
            <a:lvl7pPr marL="2971800" indent="-228600" defTabSz="933450" eaLnBrk="0" fontAlgn="base" hangingPunct="0">
              <a:spcBef>
                <a:spcPct val="0"/>
              </a:spcBef>
              <a:spcAft>
                <a:spcPct val="0"/>
              </a:spcAft>
              <a:defRPr sz="6000">
                <a:solidFill>
                  <a:schemeClr val="tx1"/>
                </a:solidFill>
                <a:latin typeface="Tahoma" panose="020B0604030504040204" pitchFamily="34" charset="0"/>
              </a:defRPr>
            </a:lvl7pPr>
            <a:lvl8pPr marL="3429000" indent="-228600" defTabSz="933450" eaLnBrk="0" fontAlgn="base" hangingPunct="0">
              <a:spcBef>
                <a:spcPct val="0"/>
              </a:spcBef>
              <a:spcAft>
                <a:spcPct val="0"/>
              </a:spcAft>
              <a:defRPr sz="6000">
                <a:solidFill>
                  <a:schemeClr val="tx1"/>
                </a:solidFill>
                <a:latin typeface="Tahoma" panose="020B0604030504040204" pitchFamily="34" charset="0"/>
              </a:defRPr>
            </a:lvl8pPr>
            <a:lvl9pPr marL="3886200" indent="-228600" defTabSz="933450" eaLnBrk="0" fontAlgn="base" hangingPunct="0">
              <a:spcBef>
                <a:spcPct val="0"/>
              </a:spcBef>
              <a:spcAft>
                <a:spcPct val="0"/>
              </a:spcAft>
              <a:defRPr sz="6000">
                <a:solidFill>
                  <a:schemeClr val="tx1"/>
                </a:solidFill>
                <a:latin typeface="Tahoma" panose="020B0604030504040204" pitchFamily="34" charset="0"/>
              </a:defRPr>
            </a:lvl9pPr>
          </a:lstStyle>
          <a:p>
            <a:fld id="{D256D177-32EB-2C47-A8F3-FD7C525E11B2}" type="slidenum">
              <a:rPr lang="en-US" altLang="en-US" sz="1200">
                <a:latin typeface="Times New Roman" panose="02020603050405020304" pitchFamily="18" charset="0"/>
              </a:rPr>
              <a:pPr/>
              <a:t>6</a:t>
            </a:fld>
            <a:endParaRPr lang="en-US" altLang="en-US" sz="1200">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1415D596-89F5-82C0-1441-B9F6EA267522}"/>
              </a:ext>
            </a:extLst>
          </p:cNvPr>
          <p:cNvSpPr>
            <a:spLocks noGrp="1" noRot="1" noChangeAspect="1" noChangeArrowheads="1" noTextEdit="1"/>
          </p:cNvSpPr>
          <p:nvPr>
            <p:ph type="sldImg"/>
          </p:nvPr>
        </p:nvSpPr>
        <p:spPr>
          <a:ln/>
        </p:spPr>
      </p:sp>
      <p:sp>
        <p:nvSpPr>
          <p:cNvPr id="17411" name="Notes Placeholder 2">
            <a:extLst>
              <a:ext uri="{FF2B5EF4-FFF2-40B4-BE49-F238E27FC236}">
                <a16:creationId xmlns:a16="http://schemas.microsoft.com/office/drawing/2014/main" id="{34FB9AC4-65C3-129E-8531-93C78DCB216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Think carefully about the concurrent courses that you are taking.  You want to be sure that it will apply to your general education requirements or your intended major in college.</a:t>
            </a:r>
          </a:p>
          <a:p>
            <a:endParaRPr lang="en-US" altLang="en-US">
              <a:latin typeface="Arial" panose="020B0604020202020204" pitchFamily="34" charset="0"/>
            </a:endParaRPr>
          </a:p>
        </p:txBody>
      </p:sp>
      <p:sp>
        <p:nvSpPr>
          <p:cNvPr id="17412" name="Slide Number Placeholder 3">
            <a:extLst>
              <a:ext uri="{FF2B5EF4-FFF2-40B4-BE49-F238E27FC236}">
                <a16:creationId xmlns:a16="http://schemas.microsoft.com/office/drawing/2014/main" id="{97BBFCB7-9140-1467-47C7-90F47E9ACA3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575">
              <a:defRPr sz="6000">
                <a:solidFill>
                  <a:schemeClr val="tx1"/>
                </a:solidFill>
                <a:latin typeface="Tahoma" panose="020B0604030504040204" pitchFamily="34" charset="0"/>
              </a:defRPr>
            </a:lvl1pPr>
            <a:lvl2pPr marL="742950" indent="-285750" defTabSz="917575">
              <a:defRPr sz="6000">
                <a:solidFill>
                  <a:schemeClr val="tx1"/>
                </a:solidFill>
                <a:latin typeface="Tahoma" panose="020B0604030504040204" pitchFamily="34" charset="0"/>
              </a:defRPr>
            </a:lvl2pPr>
            <a:lvl3pPr marL="1143000" indent="-228600" defTabSz="917575">
              <a:defRPr sz="6000">
                <a:solidFill>
                  <a:schemeClr val="tx1"/>
                </a:solidFill>
                <a:latin typeface="Tahoma" panose="020B0604030504040204" pitchFamily="34" charset="0"/>
              </a:defRPr>
            </a:lvl3pPr>
            <a:lvl4pPr marL="1600200" indent="-228600" defTabSz="917575">
              <a:defRPr sz="6000">
                <a:solidFill>
                  <a:schemeClr val="tx1"/>
                </a:solidFill>
                <a:latin typeface="Tahoma" panose="020B0604030504040204" pitchFamily="34" charset="0"/>
              </a:defRPr>
            </a:lvl4pPr>
            <a:lvl5pPr marL="2057400" indent="-228600" defTabSz="917575">
              <a:defRPr sz="6000">
                <a:solidFill>
                  <a:schemeClr val="tx1"/>
                </a:solidFill>
                <a:latin typeface="Tahoma" panose="020B0604030504040204" pitchFamily="34" charset="0"/>
              </a:defRPr>
            </a:lvl5pPr>
            <a:lvl6pPr marL="2514600" indent="-228600" defTabSz="917575" eaLnBrk="0" fontAlgn="base" hangingPunct="0">
              <a:spcBef>
                <a:spcPct val="0"/>
              </a:spcBef>
              <a:spcAft>
                <a:spcPct val="0"/>
              </a:spcAft>
              <a:defRPr sz="6000">
                <a:solidFill>
                  <a:schemeClr val="tx1"/>
                </a:solidFill>
                <a:latin typeface="Tahoma" panose="020B0604030504040204" pitchFamily="34" charset="0"/>
              </a:defRPr>
            </a:lvl6pPr>
            <a:lvl7pPr marL="2971800" indent="-228600" defTabSz="917575" eaLnBrk="0" fontAlgn="base" hangingPunct="0">
              <a:spcBef>
                <a:spcPct val="0"/>
              </a:spcBef>
              <a:spcAft>
                <a:spcPct val="0"/>
              </a:spcAft>
              <a:defRPr sz="6000">
                <a:solidFill>
                  <a:schemeClr val="tx1"/>
                </a:solidFill>
                <a:latin typeface="Tahoma" panose="020B0604030504040204" pitchFamily="34" charset="0"/>
              </a:defRPr>
            </a:lvl7pPr>
            <a:lvl8pPr marL="3429000" indent="-228600" defTabSz="917575" eaLnBrk="0" fontAlgn="base" hangingPunct="0">
              <a:spcBef>
                <a:spcPct val="0"/>
              </a:spcBef>
              <a:spcAft>
                <a:spcPct val="0"/>
              </a:spcAft>
              <a:defRPr sz="6000">
                <a:solidFill>
                  <a:schemeClr val="tx1"/>
                </a:solidFill>
                <a:latin typeface="Tahoma" panose="020B0604030504040204" pitchFamily="34" charset="0"/>
              </a:defRPr>
            </a:lvl8pPr>
            <a:lvl9pPr marL="3886200" indent="-228600" defTabSz="917575" eaLnBrk="0" fontAlgn="base" hangingPunct="0">
              <a:spcBef>
                <a:spcPct val="0"/>
              </a:spcBef>
              <a:spcAft>
                <a:spcPct val="0"/>
              </a:spcAft>
              <a:defRPr sz="6000">
                <a:solidFill>
                  <a:schemeClr val="tx1"/>
                </a:solidFill>
                <a:latin typeface="Tahoma" panose="020B0604030504040204" pitchFamily="34" charset="0"/>
              </a:defRPr>
            </a:lvl9pPr>
          </a:lstStyle>
          <a:p>
            <a:fld id="{77E359B8-BEC1-ED49-B009-8A077E45395A}" type="slidenum">
              <a:rPr lang="en-US" altLang="en-US" sz="1200">
                <a:latin typeface="Times New Roman" panose="02020603050405020304" pitchFamily="18" charset="0"/>
              </a:rPr>
              <a:pPr/>
              <a:t>7</a:t>
            </a:fld>
            <a:endParaRPr lang="en-US" altLang="en-US" sz="1200">
              <a:latin typeface="Times New Roman" panose="02020603050405020304"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F6286286-211B-6776-A8D7-84B8BBEACE5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575">
              <a:spcBef>
                <a:spcPct val="30000"/>
              </a:spcBef>
              <a:defRPr kumimoji="1" sz="1200">
                <a:solidFill>
                  <a:schemeClr val="tx1"/>
                </a:solidFill>
                <a:latin typeface="Arial" panose="020B0604020202020204" pitchFamily="34" charset="0"/>
              </a:defRPr>
            </a:lvl1pPr>
            <a:lvl2pPr marL="742950" indent="-285750" defTabSz="917575">
              <a:spcBef>
                <a:spcPct val="30000"/>
              </a:spcBef>
              <a:defRPr kumimoji="1" sz="1200">
                <a:solidFill>
                  <a:schemeClr val="tx1"/>
                </a:solidFill>
                <a:latin typeface="Arial" panose="020B0604020202020204" pitchFamily="34" charset="0"/>
              </a:defRPr>
            </a:lvl2pPr>
            <a:lvl3pPr marL="1143000" indent="-228600" defTabSz="917575">
              <a:spcBef>
                <a:spcPct val="30000"/>
              </a:spcBef>
              <a:defRPr kumimoji="1" sz="1200">
                <a:solidFill>
                  <a:schemeClr val="tx1"/>
                </a:solidFill>
                <a:latin typeface="Arial" panose="020B0604020202020204" pitchFamily="34" charset="0"/>
              </a:defRPr>
            </a:lvl3pPr>
            <a:lvl4pPr marL="1600200" indent="-228600" defTabSz="917575">
              <a:spcBef>
                <a:spcPct val="30000"/>
              </a:spcBef>
              <a:defRPr kumimoji="1" sz="1200">
                <a:solidFill>
                  <a:schemeClr val="tx1"/>
                </a:solidFill>
                <a:latin typeface="Arial" panose="020B0604020202020204" pitchFamily="34" charset="0"/>
              </a:defRPr>
            </a:lvl4pPr>
            <a:lvl5pPr marL="2057400" indent="-228600" defTabSz="917575">
              <a:spcBef>
                <a:spcPct val="30000"/>
              </a:spcBef>
              <a:defRPr kumimoji="1" sz="1200">
                <a:solidFill>
                  <a:schemeClr val="tx1"/>
                </a:solidFill>
                <a:latin typeface="Arial" panose="020B0604020202020204" pitchFamily="34" charset="0"/>
              </a:defRPr>
            </a:lvl5pPr>
            <a:lvl6pPr marL="2514600" indent="-228600" defTabSz="917575"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defTabSz="917575"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defTabSz="917575"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defTabSz="917575" eaLnBrk="0" fontAlgn="base" hangingPunct="0">
              <a:spcBef>
                <a:spcPct val="30000"/>
              </a:spcBef>
              <a:spcAft>
                <a:spcPct val="0"/>
              </a:spcAft>
              <a:defRPr kumimoji="1" sz="1200">
                <a:solidFill>
                  <a:schemeClr val="tx1"/>
                </a:solidFill>
                <a:latin typeface="Arial" panose="020B0604020202020204" pitchFamily="34" charset="0"/>
              </a:defRPr>
            </a:lvl9pPr>
          </a:lstStyle>
          <a:p>
            <a:pPr>
              <a:spcBef>
                <a:spcPct val="0"/>
              </a:spcBef>
            </a:pPr>
            <a:fld id="{EF67A3FD-F899-0B4D-9386-B7182850C562}" type="slidenum">
              <a:rPr kumimoji="0" lang="en-US" altLang="en-US">
                <a:latin typeface="Times New Roman" panose="02020603050405020304" pitchFamily="18" charset="0"/>
              </a:rPr>
              <a:pPr>
                <a:spcBef>
                  <a:spcPct val="0"/>
                </a:spcBef>
              </a:pPr>
              <a:t>8</a:t>
            </a:fld>
            <a:endParaRPr kumimoji="0" lang="en-US" altLang="en-US">
              <a:latin typeface="Times New Roman" panose="02020603050405020304" pitchFamily="18" charset="0"/>
            </a:endParaRPr>
          </a:p>
        </p:txBody>
      </p:sp>
      <p:sp>
        <p:nvSpPr>
          <p:cNvPr id="19459" name="Rectangle 2">
            <a:extLst>
              <a:ext uri="{FF2B5EF4-FFF2-40B4-BE49-F238E27FC236}">
                <a16:creationId xmlns:a16="http://schemas.microsoft.com/office/drawing/2014/main" id="{03D8A41E-A78F-5BFA-C2C0-88DD75E8414A}"/>
              </a:ext>
            </a:extLst>
          </p:cNvPr>
          <p:cNvSpPr>
            <a:spLocks noChangeArrowheads="1" noTextEdit="1"/>
          </p:cNvSpPr>
          <p:nvPr>
            <p:ph type="sldImg"/>
          </p:nvPr>
        </p:nvSpPr>
        <p:spPr>
          <a:ln/>
        </p:spPr>
      </p:sp>
      <p:sp>
        <p:nvSpPr>
          <p:cNvPr id="19460" name="Rectangle 3">
            <a:extLst>
              <a:ext uri="{FF2B5EF4-FFF2-40B4-BE49-F238E27FC236}">
                <a16:creationId xmlns:a16="http://schemas.microsoft.com/office/drawing/2014/main" id="{F3CF8923-17FC-1476-7E33-1FE739E2BE4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EMPHASIZE THIS!!   </a:t>
            </a:r>
          </a:p>
          <a:p>
            <a:r>
              <a:rPr lang="en-US" altLang="en-US">
                <a:latin typeface="Arial" panose="020B0604020202020204" pitchFamily="34" charset="0"/>
              </a:rPr>
              <a:t>Complete the 17 unit curriculum with at least a 2.50 cumulative GPA in these units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C51CD5CE-EBE5-B109-B63D-A51A919FC91B}"/>
              </a:ext>
            </a:extLst>
          </p:cNvPr>
          <p:cNvSpPr>
            <a:spLocks noGrp="1" noRot="1" noChangeAspect="1" noChangeArrowheads="1" noTextEdit="1"/>
          </p:cNvSpPr>
          <p:nvPr>
            <p:ph type="sldImg"/>
          </p:nvPr>
        </p:nvSpPr>
        <p:spPr>
          <a:ln/>
        </p:spPr>
      </p:sp>
      <p:sp>
        <p:nvSpPr>
          <p:cNvPr id="21507" name="Notes Placeholder 2">
            <a:extLst>
              <a:ext uri="{FF2B5EF4-FFF2-40B4-BE49-F238E27FC236}">
                <a16:creationId xmlns:a16="http://schemas.microsoft.com/office/drawing/2014/main" id="{B820077D-A18F-1A27-BA11-C5B078FDD4A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There are two tracks for a student choosing to attend an Oklahoma public career technology center:</a:t>
            </a:r>
          </a:p>
          <a:p>
            <a:r>
              <a:rPr lang="en-US" altLang="en-US">
                <a:latin typeface="Arial" panose="020B0604020202020204" pitchFamily="34" charset="0"/>
              </a:rPr>
              <a:t>For students completing the </a:t>
            </a:r>
            <a:r>
              <a:rPr lang="en-US" altLang="en-US">
                <a:latin typeface="Arial" panose="020B0604020202020204" pitchFamily="34" charset="0"/>
                <a:hlinkClick r:id="rId3"/>
              </a:rPr>
              <a:t>OKPromise/college admission 15-unit curriculum</a:t>
            </a:r>
            <a:r>
              <a:rPr lang="en-US" altLang="en-US">
                <a:latin typeface="Arial" panose="020B0604020202020204" pitchFamily="34" charset="0"/>
              </a:rPr>
              <a:t>, the scholarship will cover at least a portion of tuition for certain programs that meet the requirements to be eligible for federal financial aid offered at an Oklahoma public technology center. The scholarship will transfer to a college or university if the student chooses to pursue that track for their education. </a:t>
            </a:r>
          </a:p>
          <a:p>
            <a:r>
              <a:rPr lang="en-US" altLang="en-US">
                <a:latin typeface="Arial" panose="020B0604020202020204" pitchFamily="34" charset="0"/>
              </a:rPr>
              <a:t>For students completing the </a:t>
            </a:r>
            <a:r>
              <a:rPr lang="en-US" altLang="en-US">
                <a:latin typeface="Arial" panose="020B0604020202020204" pitchFamily="34" charset="0"/>
                <a:hlinkClick r:id="rId4"/>
              </a:rPr>
              <a:t>CORE high school graduation requirements</a:t>
            </a:r>
            <a:r>
              <a:rPr lang="en-US" altLang="en-US">
                <a:latin typeface="Arial" panose="020B0604020202020204" pitchFamily="34" charset="0"/>
              </a:rPr>
              <a:t>, the scholarship will cover at least a portion of tuition for certain programs that meet the requirements to be eligible for federal financial aid offered at an Oklahoma public technology center. The scholarship is only available to be used at career technology centers and </a:t>
            </a:r>
            <a:r>
              <a:rPr lang="en-US" altLang="en-US" b="1">
                <a:latin typeface="Arial" panose="020B0604020202020204" pitchFamily="34" charset="0"/>
              </a:rPr>
              <a:t>is not transferable to a college or university</a:t>
            </a:r>
            <a:r>
              <a:rPr lang="en-US" altLang="en-US">
                <a:latin typeface="Arial" panose="020B0604020202020204" pitchFamily="34" charset="0"/>
              </a:rPr>
              <a:t>. </a:t>
            </a:r>
          </a:p>
          <a:p>
            <a:endParaRPr lang="en-US" altLang="en-US">
              <a:latin typeface="Arial" panose="020B0604020202020204" pitchFamily="34" charset="0"/>
            </a:endParaRPr>
          </a:p>
        </p:txBody>
      </p:sp>
      <p:sp>
        <p:nvSpPr>
          <p:cNvPr id="21508" name="Slide Number Placeholder 3">
            <a:extLst>
              <a:ext uri="{FF2B5EF4-FFF2-40B4-BE49-F238E27FC236}">
                <a16:creationId xmlns:a16="http://schemas.microsoft.com/office/drawing/2014/main" id="{6CC4FC95-1425-2F53-833E-0A5F13FCA84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6000">
                <a:solidFill>
                  <a:schemeClr val="tx1"/>
                </a:solidFill>
                <a:latin typeface="Tahoma" panose="020B0604030504040204" pitchFamily="34" charset="0"/>
              </a:defRPr>
            </a:lvl1pPr>
            <a:lvl2pPr marL="742950" indent="-285750" defTabSz="933450">
              <a:defRPr sz="6000">
                <a:solidFill>
                  <a:schemeClr val="tx1"/>
                </a:solidFill>
                <a:latin typeface="Tahoma" panose="020B0604030504040204" pitchFamily="34" charset="0"/>
              </a:defRPr>
            </a:lvl2pPr>
            <a:lvl3pPr marL="1143000" indent="-228600" defTabSz="933450">
              <a:defRPr sz="6000">
                <a:solidFill>
                  <a:schemeClr val="tx1"/>
                </a:solidFill>
                <a:latin typeface="Tahoma" panose="020B0604030504040204" pitchFamily="34" charset="0"/>
              </a:defRPr>
            </a:lvl3pPr>
            <a:lvl4pPr marL="1600200" indent="-228600" defTabSz="933450">
              <a:defRPr sz="6000">
                <a:solidFill>
                  <a:schemeClr val="tx1"/>
                </a:solidFill>
                <a:latin typeface="Tahoma" panose="020B0604030504040204" pitchFamily="34" charset="0"/>
              </a:defRPr>
            </a:lvl4pPr>
            <a:lvl5pPr marL="2057400" indent="-228600" defTabSz="933450">
              <a:defRPr sz="6000">
                <a:solidFill>
                  <a:schemeClr val="tx1"/>
                </a:solidFill>
                <a:latin typeface="Tahoma" panose="020B0604030504040204" pitchFamily="34" charset="0"/>
              </a:defRPr>
            </a:lvl5pPr>
            <a:lvl6pPr marL="2514600" indent="-228600" defTabSz="933450" eaLnBrk="0" fontAlgn="base" hangingPunct="0">
              <a:spcBef>
                <a:spcPct val="0"/>
              </a:spcBef>
              <a:spcAft>
                <a:spcPct val="0"/>
              </a:spcAft>
              <a:defRPr sz="6000">
                <a:solidFill>
                  <a:schemeClr val="tx1"/>
                </a:solidFill>
                <a:latin typeface="Tahoma" panose="020B0604030504040204" pitchFamily="34" charset="0"/>
              </a:defRPr>
            </a:lvl6pPr>
            <a:lvl7pPr marL="2971800" indent="-228600" defTabSz="933450" eaLnBrk="0" fontAlgn="base" hangingPunct="0">
              <a:spcBef>
                <a:spcPct val="0"/>
              </a:spcBef>
              <a:spcAft>
                <a:spcPct val="0"/>
              </a:spcAft>
              <a:defRPr sz="6000">
                <a:solidFill>
                  <a:schemeClr val="tx1"/>
                </a:solidFill>
                <a:latin typeface="Tahoma" panose="020B0604030504040204" pitchFamily="34" charset="0"/>
              </a:defRPr>
            </a:lvl7pPr>
            <a:lvl8pPr marL="3429000" indent="-228600" defTabSz="933450" eaLnBrk="0" fontAlgn="base" hangingPunct="0">
              <a:spcBef>
                <a:spcPct val="0"/>
              </a:spcBef>
              <a:spcAft>
                <a:spcPct val="0"/>
              </a:spcAft>
              <a:defRPr sz="6000">
                <a:solidFill>
                  <a:schemeClr val="tx1"/>
                </a:solidFill>
                <a:latin typeface="Tahoma" panose="020B0604030504040204" pitchFamily="34" charset="0"/>
              </a:defRPr>
            </a:lvl8pPr>
            <a:lvl9pPr marL="3886200" indent="-228600" defTabSz="933450" eaLnBrk="0" fontAlgn="base" hangingPunct="0">
              <a:spcBef>
                <a:spcPct val="0"/>
              </a:spcBef>
              <a:spcAft>
                <a:spcPct val="0"/>
              </a:spcAft>
              <a:defRPr sz="6000">
                <a:solidFill>
                  <a:schemeClr val="tx1"/>
                </a:solidFill>
                <a:latin typeface="Tahoma" panose="020B0604030504040204" pitchFamily="34" charset="0"/>
              </a:defRPr>
            </a:lvl9pPr>
          </a:lstStyle>
          <a:p>
            <a:fld id="{59DE32C0-5B75-5E43-BF0A-E4E006399929}" type="slidenum">
              <a:rPr lang="en-US" altLang="en-US" sz="1200">
                <a:latin typeface="Times New Roman" panose="02020603050405020304" pitchFamily="18" charset="0"/>
              </a:rPr>
              <a:pPr/>
              <a:t>9</a:t>
            </a:fld>
            <a:endParaRPr lang="en-US" altLang="en-US" sz="1200">
              <a:latin typeface="Times New Roman" panose="02020603050405020304"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87C7223D-D06C-77FA-842B-1F9C70A3E221}"/>
              </a:ext>
            </a:extLst>
          </p:cNvPr>
          <p:cNvSpPr>
            <a:spLocks noGrp="1" noRot="1" noChangeAspect="1" noChangeArrowheads="1" noTextEdit="1"/>
          </p:cNvSpPr>
          <p:nvPr>
            <p:ph type="sldImg"/>
          </p:nvPr>
        </p:nvSpPr>
        <p:spPr>
          <a:ln/>
        </p:spPr>
      </p:sp>
      <p:sp>
        <p:nvSpPr>
          <p:cNvPr id="24579" name="Notes Placeholder 2">
            <a:extLst>
              <a:ext uri="{FF2B5EF4-FFF2-40B4-BE49-F238E27FC236}">
                <a16:creationId xmlns:a16="http://schemas.microsoft.com/office/drawing/2014/main" id="{3846E83F-2DCF-0ADF-7879-AA26264E5C7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24580" name="Slide Number Placeholder 3">
            <a:extLst>
              <a:ext uri="{FF2B5EF4-FFF2-40B4-BE49-F238E27FC236}">
                <a16:creationId xmlns:a16="http://schemas.microsoft.com/office/drawing/2014/main" id="{9D94F9FD-F96D-5FED-23D8-0397B4F166F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6000">
                <a:solidFill>
                  <a:schemeClr val="tx1"/>
                </a:solidFill>
                <a:latin typeface="Tahoma" panose="020B0604030504040204" pitchFamily="34" charset="0"/>
              </a:defRPr>
            </a:lvl1pPr>
            <a:lvl2pPr marL="742950" indent="-285750" defTabSz="933450">
              <a:defRPr sz="6000">
                <a:solidFill>
                  <a:schemeClr val="tx1"/>
                </a:solidFill>
                <a:latin typeface="Tahoma" panose="020B0604030504040204" pitchFamily="34" charset="0"/>
              </a:defRPr>
            </a:lvl2pPr>
            <a:lvl3pPr marL="1143000" indent="-228600" defTabSz="933450">
              <a:defRPr sz="6000">
                <a:solidFill>
                  <a:schemeClr val="tx1"/>
                </a:solidFill>
                <a:latin typeface="Tahoma" panose="020B0604030504040204" pitchFamily="34" charset="0"/>
              </a:defRPr>
            </a:lvl3pPr>
            <a:lvl4pPr marL="1600200" indent="-228600" defTabSz="933450">
              <a:defRPr sz="6000">
                <a:solidFill>
                  <a:schemeClr val="tx1"/>
                </a:solidFill>
                <a:latin typeface="Tahoma" panose="020B0604030504040204" pitchFamily="34" charset="0"/>
              </a:defRPr>
            </a:lvl4pPr>
            <a:lvl5pPr marL="2057400" indent="-228600" defTabSz="933450">
              <a:defRPr sz="6000">
                <a:solidFill>
                  <a:schemeClr val="tx1"/>
                </a:solidFill>
                <a:latin typeface="Tahoma" panose="020B0604030504040204" pitchFamily="34" charset="0"/>
              </a:defRPr>
            </a:lvl5pPr>
            <a:lvl6pPr marL="2514600" indent="-228600" defTabSz="933450" eaLnBrk="0" fontAlgn="base" hangingPunct="0">
              <a:spcBef>
                <a:spcPct val="0"/>
              </a:spcBef>
              <a:spcAft>
                <a:spcPct val="0"/>
              </a:spcAft>
              <a:defRPr sz="6000">
                <a:solidFill>
                  <a:schemeClr val="tx1"/>
                </a:solidFill>
                <a:latin typeface="Tahoma" panose="020B0604030504040204" pitchFamily="34" charset="0"/>
              </a:defRPr>
            </a:lvl6pPr>
            <a:lvl7pPr marL="2971800" indent="-228600" defTabSz="933450" eaLnBrk="0" fontAlgn="base" hangingPunct="0">
              <a:spcBef>
                <a:spcPct val="0"/>
              </a:spcBef>
              <a:spcAft>
                <a:spcPct val="0"/>
              </a:spcAft>
              <a:defRPr sz="6000">
                <a:solidFill>
                  <a:schemeClr val="tx1"/>
                </a:solidFill>
                <a:latin typeface="Tahoma" panose="020B0604030504040204" pitchFamily="34" charset="0"/>
              </a:defRPr>
            </a:lvl7pPr>
            <a:lvl8pPr marL="3429000" indent="-228600" defTabSz="933450" eaLnBrk="0" fontAlgn="base" hangingPunct="0">
              <a:spcBef>
                <a:spcPct val="0"/>
              </a:spcBef>
              <a:spcAft>
                <a:spcPct val="0"/>
              </a:spcAft>
              <a:defRPr sz="6000">
                <a:solidFill>
                  <a:schemeClr val="tx1"/>
                </a:solidFill>
                <a:latin typeface="Tahoma" panose="020B0604030504040204" pitchFamily="34" charset="0"/>
              </a:defRPr>
            </a:lvl8pPr>
            <a:lvl9pPr marL="3886200" indent="-228600" defTabSz="933450" eaLnBrk="0" fontAlgn="base" hangingPunct="0">
              <a:spcBef>
                <a:spcPct val="0"/>
              </a:spcBef>
              <a:spcAft>
                <a:spcPct val="0"/>
              </a:spcAft>
              <a:defRPr sz="6000">
                <a:solidFill>
                  <a:schemeClr val="tx1"/>
                </a:solidFill>
                <a:latin typeface="Tahoma" panose="020B0604030504040204" pitchFamily="34" charset="0"/>
              </a:defRPr>
            </a:lvl9pPr>
          </a:lstStyle>
          <a:p>
            <a:fld id="{07E8CF87-0C78-E345-B1F2-DBE4EF461DC8}" type="slidenum">
              <a:rPr lang="en-US" altLang="en-US" sz="1200">
                <a:latin typeface="Times New Roman" panose="02020603050405020304" pitchFamily="18" charset="0"/>
              </a:rPr>
              <a:pPr/>
              <a:t>11</a:t>
            </a:fld>
            <a:endParaRPr lang="en-US" altLang="en-US" sz="120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21196" name="Rectangle 12"/>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221197"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2" name="Rectangle 14">
            <a:extLst>
              <a:ext uri="{FF2B5EF4-FFF2-40B4-BE49-F238E27FC236}">
                <a16:creationId xmlns:a16="http://schemas.microsoft.com/office/drawing/2014/main" id="{8E125FA5-537B-14D1-046C-70FF90D90266}"/>
              </a:ext>
            </a:extLst>
          </p:cNvPr>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p>
        </p:txBody>
      </p:sp>
      <p:sp>
        <p:nvSpPr>
          <p:cNvPr id="3" name="Rectangle 15">
            <a:extLst>
              <a:ext uri="{FF2B5EF4-FFF2-40B4-BE49-F238E27FC236}">
                <a16:creationId xmlns:a16="http://schemas.microsoft.com/office/drawing/2014/main" id="{8F8A0B3C-FCAF-ACCE-67CB-B7A93AC33462}"/>
              </a:ext>
            </a:extLst>
          </p:cNvPr>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p>
        </p:txBody>
      </p:sp>
      <p:sp>
        <p:nvSpPr>
          <p:cNvPr id="4" name="Rectangle 16">
            <a:extLst>
              <a:ext uri="{FF2B5EF4-FFF2-40B4-BE49-F238E27FC236}">
                <a16:creationId xmlns:a16="http://schemas.microsoft.com/office/drawing/2014/main" id="{B4346E00-170C-4347-C94D-74EE83B0C2F1}"/>
              </a:ext>
            </a:extLst>
          </p:cNvPr>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fld id="{0F2AC1C2-44D6-6C45-BDCF-1460188A04A8}" type="slidenum">
              <a:rPr lang="en-US" altLang="en-US"/>
              <a:pPr/>
              <a:t>‹#›</a:t>
            </a:fld>
            <a:endParaRPr lang="en-US" altLang="en-US"/>
          </a:p>
        </p:txBody>
      </p:sp>
    </p:spTree>
    <p:extLst>
      <p:ext uri="{BB962C8B-B14F-4D97-AF65-F5344CB8AC3E}">
        <p14:creationId xmlns:p14="http://schemas.microsoft.com/office/powerpoint/2010/main" val="4189907889"/>
      </p:ext>
    </p:extLst>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a:extLst>
              <a:ext uri="{FF2B5EF4-FFF2-40B4-BE49-F238E27FC236}">
                <a16:creationId xmlns:a16="http://schemas.microsoft.com/office/drawing/2014/main" id="{1A990130-01A7-9EF7-4DDB-9248E7762BF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2">
            <a:extLst>
              <a:ext uri="{FF2B5EF4-FFF2-40B4-BE49-F238E27FC236}">
                <a16:creationId xmlns:a16="http://schemas.microsoft.com/office/drawing/2014/main" id="{6605D3A8-B333-F181-63DE-40C598FE0BA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90FFAE31-C2B1-6301-3D11-903D8DD0213B}"/>
              </a:ext>
            </a:extLst>
          </p:cNvPr>
          <p:cNvSpPr>
            <a:spLocks noGrp="1" noChangeArrowheads="1"/>
          </p:cNvSpPr>
          <p:nvPr>
            <p:ph type="sldNum" sz="quarter" idx="12"/>
          </p:nvPr>
        </p:nvSpPr>
        <p:spPr>
          <a:ln/>
        </p:spPr>
        <p:txBody>
          <a:bodyPr/>
          <a:lstStyle>
            <a:lvl1pPr>
              <a:defRPr/>
            </a:lvl1pPr>
          </a:lstStyle>
          <a:p>
            <a:fld id="{5152737E-E3D3-5E44-95D1-C5FE5D8867F8}" type="slidenum">
              <a:rPr lang="en-US" altLang="en-US"/>
              <a:pPr/>
              <a:t>‹#›</a:t>
            </a:fld>
            <a:endParaRPr lang="en-US" altLang="en-US"/>
          </a:p>
        </p:txBody>
      </p:sp>
      <p:pic>
        <p:nvPicPr>
          <p:cNvPr id="7" name="Picture 6">
            <a:extLst>
              <a:ext uri="{FF2B5EF4-FFF2-40B4-BE49-F238E27FC236}">
                <a16:creationId xmlns:a16="http://schemas.microsoft.com/office/drawing/2014/main" id="{5419A465-B345-4F48-0D77-F78058D6AE9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4800" y="5903327"/>
            <a:ext cx="704088" cy="690145"/>
          </a:xfrm>
          <a:prstGeom prst="rect">
            <a:avLst/>
          </a:prstGeom>
        </p:spPr>
      </p:pic>
    </p:spTree>
    <p:extLst>
      <p:ext uri="{BB962C8B-B14F-4D97-AF65-F5344CB8AC3E}">
        <p14:creationId xmlns:p14="http://schemas.microsoft.com/office/powerpoint/2010/main" val="3140050884"/>
      </p:ext>
    </p:extLst>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83413" y="762000"/>
            <a:ext cx="1971675" cy="537051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66800" y="762000"/>
            <a:ext cx="5764213" cy="53705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a:extLst>
              <a:ext uri="{FF2B5EF4-FFF2-40B4-BE49-F238E27FC236}">
                <a16:creationId xmlns:a16="http://schemas.microsoft.com/office/drawing/2014/main" id="{08CBDB9F-DB97-66F9-9A2C-60152C13C31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2">
            <a:extLst>
              <a:ext uri="{FF2B5EF4-FFF2-40B4-BE49-F238E27FC236}">
                <a16:creationId xmlns:a16="http://schemas.microsoft.com/office/drawing/2014/main" id="{4610A2D1-31A6-632E-1E3F-60A5F09F09B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6E8EEC51-3B8F-B022-502E-B80FE474C7C0}"/>
              </a:ext>
            </a:extLst>
          </p:cNvPr>
          <p:cNvSpPr>
            <a:spLocks noGrp="1" noChangeArrowheads="1"/>
          </p:cNvSpPr>
          <p:nvPr>
            <p:ph type="sldNum" sz="quarter" idx="12"/>
          </p:nvPr>
        </p:nvSpPr>
        <p:spPr>
          <a:ln/>
        </p:spPr>
        <p:txBody>
          <a:bodyPr/>
          <a:lstStyle>
            <a:lvl1pPr>
              <a:defRPr/>
            </a:lvl1pPr>
          </a:lstStyle>
          <a:p>
            <a:fld id="{7DA37DE0-ABEC-9B40-AB99-66EA2EF961CB}" type="slidenum">
              <a:rPr lang="en-US" altLang="en-US"/>
              <a:pPr/>
              <a:t>‹#›</a:t>
            </a:fld>
            <a:endParaRPr lang="en-US" altLang="en-US"/>
          </a:p>
        </p:txBody>
      </p:sp>
      <p:pic>
        <p:nvPicPr>
          <p:cNvPr id="7" name="Picture 6">
            <a:extLst>
              <a:ext uri="{FF2B5EF4-FFF2-40B4-BE49-F238E27FC236}">
                <a16:creationId xmlns:a16="http://schemas.microsoft.com/office/drawing/2014/main" id="{55B1B0DF-6311-1975-CA1E-5E1278C3D5D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4800" y="5903327"/>
            <a:ext cx="704088" cy="690145"/>
          </a:xfrm>
          <a:prstGeom prst="rect">
            <a:avLst/>
          </a:prstGeom>
        </p:spPr>
      </p:pic>
    </p:spTree>
    <p:extLst>
      <p:ext uri="{BB962C8B-B14F-4D97-AF65-F5344CB8AC3E}">
        <p14:creationId xmlns:p14="http://schemas.microsoft.com/office/powerpoint/2010/main" val="4048111409"/>
      </p:ext>
    </p:extLst>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a:extLst>
              <a:ext uri="{FF2B5EF4-FFF2-40B4-BE49-F238E27FC236}">
                <a16:creationId xmlns:a16="http://schemas.microsoft.com/office/drawing/2014/main" id="{2A760FA5-211F-0181-19E4-5C92EE27EC2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2">
            <a:extLst>
              <a:ext uri="{FF2B5EF4-FFF2-40B4-BE49-F238E27FC236}">
                <a16:creationId xmlns:a16="http://schemas.microsoft.com/office/drawing/2014/main" id="{E8A0C02D-021D-D7E0-4D4A-1A3E77B5F84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928FA130-0D63-4015-E11B-1FCC86E137CF}"/>
              </a:ext>
            </a:extLst>
          </p:cNvPr>
          <p:cNvSpPr>
            <a:spLocks noGrp="1" noChangeArrowheads="1"/>
          </p:cNvSpPr>
          <p:nvPr>
            <p:ph type="sldNum" sz="quarter" idx="12"/>
          </p:nvPr>
        </p:nvSpPr>
        <p:spPr>
          <a:ln/>
        </p:spPr>
        <p:txBody>
          <a:bodyPr/>
          <a:lstStyle>
            <a:lvl1pPr>
              <a:defRPr/>
            </a:lvl1pPr>
          </a:lstStyle>
          <a:p>
            <a:fld id="{1C05A542-8CD3-604C-BBC3-ACD853280112}" type="slidenum">
              <a:rPr lang="en-US" altLang="en-US"/>
              <a:pPr/>
              <a:t>‹#›</a:t>
            </a:fld>
            <a:endParaRPr lang="en-US" altLang="en-US"/>
          </a:p>
        </p:txBody>
      </p:sp>
      <p:pic>
        <p:nvPicPr>
          <p:cNvPr id="7" name="Picture 6">
            <a:extLst>
              <a:ext uri="{FF2B5EF4-FFF2-40B4-BE49-F238E27FC236}">
                <a16:creationId xmlns:a16="http://schemas.microsoft.com/office/drawing/2014/main" id="{1A9EAB82-0ED8-E927-192F-CB7DF1C679B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4800" y="5903327"/>
            <a:ext cx="704088" cy="690145"/>
          </a:xfrm>
          <a:prstGeom prst="rect">
            <a:avLst/>
          </a:prstGeom>
        </p:spPr>
      </p:pic>
    </p:spTree>
    <p:extLst>
      <p:ext uri="{BB962C8B-B14F-4D97-AF65-F5344CB8AC3E}">
        <p14:creationId xmlns:p14="http://schemas.microsoft.com/office/powerpoint/2010/main" val="2165397924"/>
      </p:ext>
    </p:extLst>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a:extLst>
              <a:ext uri="{FF2B5EF4-FFF2-40B4-BE49-F238E27FC236}">
                <a16:creationId xmlns:a16="http://schemas.microsoft.com/office/drawing/2014/main" id="{4C926F10-9DC3-6C3D-F5E5-04D1A32E83F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2">
            <a:extLst>
              <a:ext uri="{FF2B5EF4-FFF2-40B4-BE49-F238E27FC236}">
                <a16:creationId xmlns:a16="http://schemas.microsoft.com/office/drawing/2014/main" id="{5A787A91-F130-6457-7339-F60A67B3413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832383F0-55BE-DA7F-1FAA-BF9A556F69A1}"/>
              </a:ext>
            </a:extLst>
          </p:cNvPr>
          <p:cNvSpPr>
            <a:spLocks noGrp="1" noChangeArrowheads="1"/>
          </p:cNvSpPr>
          <p:nvPr>
            <p:ph type="sldNum" sz="quarter" idx="12"/>
          </p:nvPr>
        </p:nvSpPr>
        <p:spPr>
          <a:ln/>
        </p:spPr>
        <p:txBody>
          <a:bodyPr/>
          <a:lstStyle>
            <a:lvl1pPr>
              <a:defRPr/>
            </a:lvl1pPr>
          </a:lstStyle>
          <a:p>
            <a:fld id="{1190E89F-28A3-A644-AA17-C77FAA13C7E5}" type="slidenum">
              <a:rPr lang="en-US" altLang="en-US"/>
              <a:pPr/>
              <a:t>‹#›</a:t>
            </a:fld>
            <a:endParaRPr lang="en-US" altLang="en-US"/>
          </a:p>
        </p:txBody>
      </p:sp>
      <p:pic>
        <p:nvPicPr>
          <p:cNvPr id="7" name="Picture 6">
            <a:extLst>
              <a:ext uri="{FF2B5EF4-FFF2-40B4-BE49-F238E27FC236}">
                <a16:creationId xmlns:a16="http://schemas.microsoft.com/office/drawing/2014/main" id="{30D26D8D-90F8-415C-3629-5BFA3608B03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4800" y="5903327"/>
            <a:ext cx="704088" cy="690145"/>
          </a:xfrm>
          <a:prstGeom prst="rect">
            <a:avLst/>
          </a:prstGeom>
        </p:spPr>
      </p:pic>
    </p:spTree>
    <p:extLst>
      <p:ext uri="{BB962C8B-B14F-4D97-AF65-F5344CB8AC3E}">
        <p14:creationId xmlns:p14="http://schemas.microsoft.com/office/powerpoint/2010/main" val="2227376616"/>
      </p:ext>
    </p:extLst>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82688" y="2133600"/>
            <a:ext cx="3810000" cy="3998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2133600"/>
            <a:ext cx="3810000" cy="3998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a:extLst>
              <a:ext uri="{FF2B5EF4-FFF2-40B4-BE49-F238E27FC236}">
                <a16:creationId xmlns:a16="http://schemas.microsoft.com/office/drawing/2014/main" id="{248A0157-C811-242A-E9D3-1D5DCF8C388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2">
            <a:extLst>
              <a:ext uri="{FF2B5EF4-FFF2-40B4-BE49-F238E27FC236}">
                <a16:creationId xmlns:a16="http://schemas.microsoft.com/office/drawing/2014/main" id="{E0ED5F63-F93E-AA96-CBA6-F1B3AA03682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3">
            <a:extLst>
              <a:ext uri="{FF2B5EF4-FFF2-40B4-BE49-F238E27FC236}">
                <a16:creationId xmlns:a16="http://schemas.microsoft.com/office/drawing/2014/main" id="{6141866E-095E-BB09-251C-99F0924EE728}"/>
              </a:ext>
            </a:extLst>
          </p:cNvPr>
          <p:cNvSpPr>
            <a:spLocks noGrp="1" noChangeArrowheads="1"/>
          </p:cNvSpPr>
          <p:nvPr>
            <p:ph type="sldNum" sz="quarter" idx="12"/>
          </p:nvPr>
        </p:nvSpPr>
        <p:spPr>
          <a:ln/>
        </p:spPr>
        <p:txBody>
          <a:bodyPr/>
          <a:lstStyle>
            <a:lvl1pPr>
              <a:defRPr/>
            </a:lvl1pPr>
          </a:lstStyle>
          <a:p>
            <a:fld id="{BEDF05B1-1E53-F542-A668-46A13F996652}" type="slidenum">
              <a:rPr lang="en-US" altLang="en-US"/>
              <a:pPr/>
              <a:t>‹#›</a:t>
            </a:fld>
            <a:endParaRPr lang="en-US" altLang="en-US"/>
          </a:p>
        </p:txBody>
      </p:sp>
      <p:pic>
        <p:nvPicPr>
          <p:cNvPr id="8" name="Picture 7">
            <a:extLst>
              <a:ext uri="{FF2B5EF4-FFF2-40B4-BE49-F238E27FC236}">
                <a16:creationId xmlns:a16="http://schemas.microsoft.com/office/drawing/2014/main" id="{119BED36-1F33-7C51-6070-D7EC874A5CA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4800" y="5903327"/>
            <a:ext cx="704088" cy="690145"/>
          </a:xfrm>
          <a:prstGeom prst="rect">
            <a:avLst/>
          </a:prstGeom>
        </p:spPr>
      </p:pic>
    </p:spTree>
    <p:extLst>
      <p:ext uri="{BB962C8B-B14F-4D97-AF65-F5344CB8AC3E}">
        <p14:creationId xmlns:p14="http://schemas.microsoft.com/office/powerpoint/2010/main" val="344692086"/>
      </p:ext>
    </p:extLst>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a:extLst>
              <a:ext uri="{FF2B5EF4-FFF2-40B4-BE49-F238E27FC236}">
                <a16:creationId xmlns:a16="http://schemas.microsoft.com/office/drawing/2014/main" id="{003B3199-87EC-2333-06D7-9D8500618AD0}"/>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12">
            <a:extLst>
              <a:ext uri="{FF2B5EF4-FFF2-40B4-BE49-F238E27FC236}">
                <a16:creationId xmlns:a16="http://schemas.microsoft.com/office/drawing/2014/main" id="{18C4434A-6B45-FB91-7041-3F7ED6462D3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13">
            <a:extLst>
              <a:ext uri="{FF2B5EF4-FFF2-40B4-BE49-F238E27FC236}">
                <a16:creationId xmlns:a16="http://schemas.microsoft.com/office/drawing/2014/main" id="{DDAB7D26-2E29-6CD4-5012-BE8EBF12D4A3}"/>
              </a:ext>
            </a:extLst>
          </p:cNvPr>
          <p:cNvSpPr>
            <a:spLocks noGrp="1" noChangeArrowheads="1"/>
          </p:cNvSpPr>
          <p:nvPr>
            <p:ph type="sldNum" sz="quarter" idx="12"/>
          </p:nvPr>
        </p:nvSpPr>
        <p:spPr>
          <a:ln/>
        </p:spPr>
        <p:txBody>
          <a:bodyPr/>
          <a:lstStyle>
            <a:lvl1pPr>
              <a:defRPr/>
            </a:lvl1pPr>
          </a:lstStyle>
          <a:p>
            <a:fld id="{57B9B3A6-A23C-4948-AD18-7A51ED300601}" type="slidenum">
              <a:rPr lang="en-US" altLang="en-US"/>
              <a:pPr/>
              <a:t>‹#›</a:t>
            </a:fld>
            <a:endParaRPr lang="en-US" altLang="en-US"/>
          </a:p>
        </p:txBody>
      </p:sp>
      <p:pic>
        <p:nvPicPr>
          <p:cNvPr id="10" name="Picture 9">
            <a:extLst>
              <a:ext uri="{FF2B5EF4-FFF2-40B4-BE49-F238E27FC236}">
                <a16:creationId xmlns:a16="http://schemas.microsoft.com/office/drawing/2014/main" id="{6D831435-080D-FEF0-E8B7-6F8E618C4CD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4800" y="5903327"/>
            <a:ext cx="704088" cy="690145"/>
          </a:xfrm>
          <a:prstGeom prst="rect">
            <a:avLst/>
          </a:prstGeom>
        </p:spPr>
      </p:pic>
    </p:spTree>
    <p:extLst>
      <p:ext uri="{BB962C8B-B14F-4D97-AF65-F5344CB8AC3E}">
        <p14:creationId xmlns:p14="http://schemas.microsoft.com/office/powerpoint/2010/main" val="3689858410"/>
      </p:ext>
    </p:extLst>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a:extLst>
              <a:ext uri="{FF2B5EF4-FFF2-40B4-BE49-F238E27FC236}">
                <a16:creationId xmlns:a16="http://schemas.microsoft.com/office/drawing/2014/main" id="{B62109FE-D407-C88A-37A2-3EA36A2CAD09}"/>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12">
            <a:extLst>
              <a:ext uri="{FF2B5EF4-FFF2-40B4-BE49-F238E27FC236}">
                <a16:creationId xmlns:a16="http://schemas.microsoft.com/office/drawing/2014/main" id="{5CE4DAFD-B8E4-C1E6-F423-90EF5658EF0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13">
            <a:extLst>
              <a:ext uri="{FF2B5EF4-FFF2-40B4-BE49-F238E27FC236}">
                <a16:creationId xmlns:a16="http://schemas.microsoft.com/office/drawing/2014/main" id="{32801F5C-B716-1D5D-FE18-B47FB39835C0}"/>
              </a:ext>
            </a:extLst>
          </p:cNvPr>
          <p:cNvSpPr>
            <a:spLocks noGrp="1" noChangeArrowheads="1"/>
          </p:cNvSpPr>
          <p:nvPr>
            <p:ph type="sldNum" sz="quarter" idx="12"/>
          </p:nvPr>
        </p:nvSpPr>
        <p:spPr>
          <a:ln/>
        </p:spPr>
        <p:txBody>
          <a:bodyPr/>
          <a:lstStyle>
            <a:lvl1pPr>
              <a:defRPr/>
            </a:lvl1pPr>
          </a:lstStyle>
          <a:p>
            <a:fld id="{41598519-D845-5242-89C3-B648E01447E5}" type="slidenum">
              <a:rPr lang="en-US" altLang="en-US"/>
              <a:pPr/>
              <a:t>‹#›</a:t>
            </a:fld>
            <a:endParaRPr lang="en-US" altLang="en-US"/>
          </a:p>
        </p:txBody>
      </p:sp>
      <p:pic>
        <p:nvPicPr>
          <p:cNvPr id="6" name="Picture 5">
            <a:extLst>
              <a:ext uri="{FF2B5EF4-FFF2-40B4-BE49-F238E27FC236}">
                <a16:creationId xmlns:a16="http://schemas.microsoft.com/office/drawing/2014/main" id="{4E56DC94-F05C-A7C4-6D56-D6D52036767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4800" y="5903327"/>
            <a:ext cx="704088" cy="690145"/>
          </a:xfrm>
          <a:prstGeom prst="rect">
            <a:avLst/>
          </a:prstGeom>
        </p:spPr>
      </p:pic>
    </p:spTree>
    <p:extLst>
      <p:ext uri="{BB962C8B-B14F-4D97-AF65-F5344CB8AC3E}">
        <p14:creationId xmlns:p14="http://schemas.microsoft.com/office/powerpoint/2010/main" val="2505941990"/>
      </p:ext>
    </p:extLst>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a:extLst>
              <a:ext uri="{FF2B5EF4-FFF2-40B4-BE49-F238E27FC236}">
                <a16:creationId xmlns:a16="http://schemas.microsoft.com/office/drawing/2014/main" id="{50274EAA-3514-D388-0E72-C5505FC7804E}"/>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12">
            <a:extLst>
              <a:ext uri="{FF2B5EF4-FFF2-40B4-BE49-F238E27FC236}">
                <a16:creationId xmlns:a16="http://schemas.microsoft.com/office/drawing/2014/main" id="{22B671CF-9669-23C8-DA32-E69B926E060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13">
            <a:extLst>
              <a:ext uri="{FF2B5EF4-FFF2-40B4-BE49-F238E27FC236}">
                <a16:creationId xmlns:a16="http://schemas.microsoft.com/office/drawing/2014/main" id="{76C162F6-7C2C-2898-73B4-36970FD56895}"/>
              </a:ext>
            </a:extLst>
          </p:cNvPr>
          <p:cNvSpPr>
            <a:spLocks noGrp="1" noChangeArrowheads="1"/>
          </p:cNvSpPr>
          <p:nvPr>
            <p:ph type="sldNum" sz="quarter" idx="12"/>
          </p:nvPr>
        </p:nvSpPr>
        <p:spPr>
          <a:ln/>
        </p:spPr>
        <p:txBody>
          <a:bodyPr/>
          <a:lstStyle>
            <a:lvl1pPr>
              <a:defRPr/>
            </a:lvl1pPr>
          </a:lstStyle>
          <a:p>
            <a:fld id="{9E72C9CD-26A9-A347-9609-D3200B32784F}" type="slidenum">
              <a:rPr lang="en-US" altLang="en-US"/>
              <a:pPr/>
              <a:t>‹#›</a:t>
            </a:fld>
            <a:endParaRPr lang="en-US" altLang="en-US"/>
          </a:p>
        </p:txBody>
      </p:sp>
      <p:pic>
        <p:nvPicPr>
          <p:cNvPr id="5" name="Picture 4">
            <a:extLst>
              <a:ext uri="{FF2B5EF4-FFF2-40B4-BE49-F238E27FC236}">
                <a16:creationId xmlns:a16="http://schemas.microsoft.com/office/drawing/2014/main" id="{48FC51F7-C4C0-B23C-ADA9-96E9137D0F9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4800" y="5903327"/>
            <a:ext cx="704088" cy="690145"/>
          </a:xfrm>
          <a:prstGeom prst="rect">
            <a:avLst/>
          </a:prstGeom>
        </p:spPr>
      </p:pic>
    </p:spTree>
    <p:extLst>
      <p:ext uri="{BB962C8B-B14F-4D97-AF65-F5344CB8AC3E}">
        <p14:creationId xmlns:p14="http://schemas.microsoft.com/office/powerpoint/2010/main" val="29979620"/>
      </p:ext>
    </p:extLst>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a:extLst>
              <a:ext uri="{FF2B5EF4-FFF2-40B4-BE49-F238E27FC236}">
                <a16:creationId xmlns:a16="http://schemas.microsoft.com/office/drawing/2014/main" id="{0EFB67D2-460B-E3A6-EB46-1D281317A49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2">
            <a:extLst>
              <a:ext uri="{FF2B5EF4-FFF2-40B4-BE49-F238E27FC236}">
                <a16:creationId xmlns:a16="http://schemas.microsoft.com/office/drawing/2014/main" id="{C9C282B7-47F0-ADF5-F3CE-BB5B874E7AB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3">
            <a:extLst>
              <a:ext uri="{FF2B5EF4-FFF2-40B4-BE49-F238E27FC236}">
                <a16:creationId xmlns:a16="http://schemas.microsoft.com/office/drawing/2014/main" id="{5FD5284F-4468-C576-74FD-236330DBAFA8}"/>
              </a:ext>
            </a:extLst>
          </p:cNvPr>
          <p:cNvSpPr>
            <a:spLocks noGrp="1" noChangeArrowheads="1"/>
          </p:cNvSpPr>
          <p:nvPr>
            <p:ph type="sldNum" sz="quarter" idx="12"/>
          </p:nvPr>
        </p:nvSpPr>
        <p:spPr>
          <a:ln/>
        </p:spPr>
        <p:txBody>
          <a:bodyPr/>
          <a:lstStyle>
            <a:lvl1pPr>
              <a:defRPr/>
            </a:lvl1pPr>
          </a:lstStyle>
          <a:p>
            <a:fld id="{14DFB662-8260-9C42-ABE7-1E6E48FF9167}" type="slidenum">
              <a:rPr lang="en-US" altLang="en-US"/>
              <a:pPr/>
              <a:t>‹#›</a:t>
            </a:fld>
            <a:endParaRPr lang="en-US" altLang="en-US"/>
          </a:p>
        </p:txBody>
      </p:sp>
      <p:pic>
        <p:nvPicPr>
          <p:cNvPr id="8" name="Picture 7">
            <a:extLst>
              <a:ext uri="{FF2B5EF4-FFF2-40B4-BE49-F238E27FC236}">
                <a16:creationId xmlns:a16="http://schemas.microsoft.com/office/drawing/2014/main" id="{368C1179-52EA-B3E7-1C81-7FCD684377C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4800" y="5903327"/>
            <a:ext cx="704088" cy="690145"/>
          </a:xfrm>
          <a:prstGeom prst="rect">
            <a:avLst/>
          </a:prstGeom>
        </p:spPr>
      </p:pic>
    </p:spTree>
    <p:extLst>
      <p:ext uri="{BB962C8B-B14F-4D97-AF65-F5344CB8AC3E}">
        <p14:creationId xmlns:p14="http://schemas.microsoft.com/office/powerpoint/2010/main" val="3396108555"/>
      </p:ext>
    </p:extLst>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a:extLst>
              <a:ext uri="{FF2B5EF4-FFF2-40B4-BE49-F238E27FC236}">
                <a16:creationId xmlns:a16="http://schemas.microsoft.com/office/drawing/2014/main" id="{66798A27-D8C1-9C1F-6C39-6EF4ABFE00B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2">
            <a:extLst>
              <a:ext uri="{FF2B5EF4-FFF2-40B4-BE49-F238E27FC236}">
                <a16:creationId xmlns:a16="http://schemas.microsoft.com/office/drawing/2014/main" id="{2C13A7EE-D28E-B19B-C7F8-1D89FD93127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3">
            <a:extLst>
              <a:ext uri="{FF2B5EF4-FFF2-40B4-BE49-F238E27FC236}">
                <a16:creationId xmlns:a16="http://schemas.microsoft.com/office/drawing/2014/main" id="{9D2140A8-B514-B0AD-F1E3-2F4CDEE2CE2B}"/>
              </a:ext>
            </a:extLst>
          </p:cNvPr>
          <p:cNvSpPr>
            <a:spLocks noGrp="1" noChangeArrowheads="1"/>
          </p:cNvSpPr>
          <p:nvPr>
            <p:ph type="sldNum" sz="quarter" idx="12"/>
          </p:nvPr>
        </p:nvSpPr>
        <p:spPr>
          <a:ln/>
        </p:spPr>
        <p:txBody>
          <a:bodyPr/>
          <a:lstStyle>
            <a:lvl1pPr>
              <a:defRPr/>
            </a:lvl1pPr>
          </a:lstStyle>
          <a:p>
            <a:fld id="{D72C1A00-8041-9E45-B321-D8E9E1CF5862}" type="slidenum">
              <a:rPr lang="en-US" altLang="en-US"/>
              <a:pPr/>
              <a:t>‹#›</a:t>
            </a:fld>
            <a:endParaRPr lang="en-US" altLang="en-US"/>
          </a:p>
        </p:txBody>
      </p:sp>
      <p:pic>
        <p:nvPicPr>
          <p:cNvPr id="8" name="Picture 7">
            <a:extLst>
              <a:ext uri="{FF2B5EF4-FFF2-40B4-BE49-F238E27FC236}">
                <a16:creationId xmlns:a16="http://schemas.microsoft.com/office/drawing/2014/main" id="{3FC0C328-5A3D-9D3B-E3B1-046D29033B4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4800" y="5903327"/>
            <a:ext cx="704088" cy="690145"/>
          </a:xfrm>
          <a:prstGeom prst="rect">
            <a:avLst/>
          </a:prstGeom>
        </p:spPr>
      </p:pic>
    </p:spTree>
    <p:extLst>
      <p:ext uri="{BB962C8B-B14F-4D97-AF65-F5344CB8AC3E}">
        <p14:creationId xmlns:p14="http://schemas.microsoft.com/office/powerpoint/2010/main" val="3833733285"/>
      </p:ext>
    </p:extLst>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15AE870-92E0-4734-835F-6AFC9D673908}"/>
              </a:ext>
            </a:extLst>
          </p:cNvPr>
          <p:cNvSpPr>
            <a:spLocks noChangeArrowheads="1"/>
          </p:cNvSpPr>
          <p:nvPr/>
        </p:nvSpPr>
        <p:spPr bwMode="ltGray">
          <a:xfrm>
            <a:off x="417513" y="1098550"/>
            <a:ext cx="438150" cy="4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6000">
                <a:solidFill>
                  <a:schemeClr val="tx1"/>
                </a:solidFill>
                <a:latin typeface="Tahoma" charset="0"/>
              </a:defRPr>
            </a:lvl1pPr>
            <a:lvl2pPr marL="742950" indent="-285750" eaLnBrk="0" hangingPunct="0">
              <a:defRPr sz="6000">
                <a:solidFill>
                  <a:schemeClr val="tx1"/>
                </a:solidFill>
                <a:latin typeface="Tahoma" charset="0"/>
              </a:defRPr>
            </a:lvl2pPr>
            <a:lvl3pPr marL="1143000" indent="-228600" eaLnBrk="0" hangingPunct="0">
              <a:defRPr sz="6000">
                <a:solidFill>
                  <a:schemeClr val="tx1"/>
                </a:solidFill>
                <a:latin typeface="Tahoma" charset="0"/>
              </a:defRPr>
            </a:lvl3pPr>
            <a:lvl4pPr marL="1600200" indent="-228600" eaLnBrk="0" hangingPunct="0">
              <a:defRPr sz="6000">
                <a:solidFill>
                  <a:schemeClr val="tx1"/>
                </a:solidFill>
                <a:latin typeface="Tahoma" charset="0"/>
              </a:defRPr>
            </a:lvl4pPr>
            <a:lvl5pPr marL="2057400" indent="-228600" eaLnBrk="0" hangingPunct="0">
              <a:defRPr sz="6000">
                <a:solidFill>
                  <a:schemeClr val="tx1"/>
                </a:solidFill>
                <a:latin typeface="Tahoma" charset="0"/>
              </a:defRPr>
            </a:lvl5pPr>
            <a:lvl6pPr marL="2514600" indent="-228600" algn="ctr" eaLnBrk="0" fontAlgn="base" hangingPunct="0">
              <a:spcBef>
                <a:spcPct val="20000"/>
              </a:spcBef>
              <a:spcAft>
                <a:spcPct val="0"/>
              </a:spcAft>
              <a:buClr>
                <a:schemeClr val="folHlink"/>
              </a:buClr>
              <a:buSzPct val="60000"/>
              <a:buFont typeface="Wingdings" pitchFamily="2" charset="2"/>
              <a:defRPr sz="6000">
                <a:solidFill>
                  <a:schemeClr val="tx1"/>
                </a:solidFill>
                <a:latin typeface="Tahoma" charset="0"/>
              </a:defRPr>
            </a:lvl6pPr>
            <a:lvl7pPr marL="2971800" indent="-228600" algn="ctr" eaLnBrk="0" fontAlgn="base" hangingPunct="0">
              <a:spcBef>
                <a:spcPct val="20000"/>
              </a:spcBef>
              <a:spcAft>
                <a:spcPct val="0"/>
              </a:spcAft>
              <a:buClr>
                <a:schemeClr val="folHlink"/>
              </a:buClr>
              <a:buSzPct val="60000"/>
              <a:buFont typeface="Wingdings" pitchFamily="2" charset="2"/>
              <a:defRPr sz="6000">
                <a:solidFill>
                  <a:schemeClr val="tx1"/>
                </a:solidFill>
                <a:latin typeface="Tahoma" charset="0"/>
              </a:defRPr>
            </a:lvl7pPr>
            <a:lvl8pPr marL="3429000" indent="-228600" algn="ctr" eaLnBrk="0" fontAlgn="base" hangingPunct="0">
              <a:spcBef>
                <a:spcPct val="20000"/>
              </a:spcBef>
              <a:spcAft>
                <a:spcPct val="0"/>
              </a:spcAft>
              <a:buClr>
                <a:schemeClr val="folHlink"/>
              </a:buClr>
              <a:buSzPct val="60000"/>
              <a:buFont typeface="Wingdings" pitchFamily="2" charset="2"/>
              <a:defRPr sz="6000">
                <a:solidFill>
                  <a:schemeClr val="tx1"/>
                </a:solidFill>
                <a:latin typeface="Tahoma" charset="0"/>
              </a:defRPr>
            </a:lvl8pPr>
            <a:lvl9pPr marL="3886200" indent="-228600" algn="ctr" eaLnBrk="0" fontAlgn="base" hangingPunct="0">
              <a:spcBef>
                <a:spcPct val="20000"/>
              </a:spcBef>
              <a:spcAft>
                <a:spcPct val="0"/>
              </a:spcAft>
              <a:buClr>
                <a:schemeClr val="folHlink"/>
              </a:buClr>
              <a:buSzPct val="60000"/>
              <a:buFont typeface="Wingdings" pitchFamily="2" charset="2"/>
              <a:defRPr sz="6000">
                <a:solidFill>
                  <a:schemeClr val="tx1"/>
                </a:solidFill>
                <a:latin typeface="Tahoma" charset="0"/>
              </a:defRPr>
            </a:lvl9pPr>
          </a:lstStyle>
          <a:p>
            <a:pPr algn="ctr" eaLnBrk="1" hangingPunct="1">
              <a:defRPr/>
            </a:pPr>
            <a:endParaRPr kumimoji="1" lang="en-US" altLang="en-US" sz="2400"/>
          </a:p>
        </p:txBody>
      </p:sp>
      <p:sp>
        <p:nvSpPr>
          <p:cNvPr id="1027" name="Rectangle 9">
            <a:extLst>
              <a:ext uri="{FF2B5EF4-FFF2-40B4-BE49-F238E27FC236}">
                <a16:creationId xmlns:a16="http://schemas.microsoft.com/office/drawing/2014/main" id="{EAAD79D9-C78D-90C9-37F5-35F2897D602B}"/>
              </a:ext>
            </a:extLst>
          </p:cNvPr>
          <p:cNvSpPr>
            <a:spLocks noGrp="1" noChangeArrowheads="1"/>
          </p:cNvSpPr>
          <p:nvPr>
            <p:ph type="title"/>
          </p:nvPr>
        </p:nvSpPr>
        <p:spPr bwMode="auto">
          <a:xfrm>
            <a:off x="1066800" y="762000"/>
            <a:ext cx="7793038"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10">
            <a:extLst>
              <a:ext uri="{FF2B5EF4-FFF2-40B4-BE49-F238E27FC236}">
                <a16:creationId xmlns:a16="http://schemas.microsoft.com/office/drawing/2014/main" id="{047E55DC-6169-6F27-2235-F269D67EB5ED}"/>
              </a:ext>
            </a:extLst>
          </p:cNvPr>
          <p:cNvSpPr>
            <a:spLocks noGrp="1" noChangeArrowheads="1"/>
          </p:cNvSpPr>
          <p:nvPr>
            <p:ph type="body" idx="1"/>
          </p:nvPr>
        </p:nvSpPr>
        <p:spPr bwMode="auto">
          <a:xfrm>
            <a:off x="1182688" y="2133600"/>
            <a:ext cx="7772400" cy="3998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20171" name="Rectangle 11">
            <a:extLst>
              <a:ext uri="{FF2B5EF4-FFF2-40B4-BE49-F238E27FC236}">
                <a16:creationId xmlns:a16="http://schemas.microsoft.com/office/drawing/2014/main" id="{0BA67606-148E-4BF1-B0FD-C86270C33125}"/>
              </a:ext>
            </a:extLst>
          </p:cNvPr>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spcBef>
                <a:spcPct val="0"/>
              </a:spcBef>
              <a:buClrTx/>
              <a:buSzTx/>
              <a:buFontTx/>
              <a:buNone/>
              <a:defRPr sz="1400">
                <a:latin typeface="Tahoma" charset="0"/>
              </a:defRPr>
            </a:lvl1pPr>
          </a:lstStyle>
          <a:p>
            <a:pPr>
              <a:defRPr/>
            </a:pPr>
            <a:endParaRPr lang="en-US"/>
          </a:p>
        </p:txBody>
      </p:sp>
      <p:sp>
        <p:nvSpPr>
          <p:cNvPr id="220172" name="Rectangle 12">
            <a:extLst>
              <a:ext uri="{FF2B5EF4-FFF2-40B4-BE49-F238E27FC236}">
                <a16:creationId xmlns:a16="http://schemas.microsoft.com/office/drawing/2014/main" id="{179FCA14-D706-4968-BC08-DB718FC3F358}"/>
              </a:ext>
            </a:extLst>
          </p:cNvPr>
          <p:cNvSpPr>
            <a:spLocks noGrp="1" noChangeArrowheads="1"/>
          </p:cNvSpPr>
          <p:nvPr>
            <p:ph type="ftr" sz="quarter" idx="3"/>
          </p:nvPr>
        </p:nvSpPr>
        <p:spPr bwMode="auto">
          <a:xfrm>
            <a:off x="33528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spcBef>
                <a:spcPct val="0"/>
              </a:spcBef>
              <a:buClrTx/>
              <a:buSzTx/>
              <a:buFontTx/>
              <a:buNone/>
              <a:defRPr sz="1400">
                <a:latin typeface="Tahoma" charset="0"/>
              </a:defRPr>
            </a:lvl1pPr>
          </a:lstStyle>
          <a:p>
            <a:pPr>
              <a:defRPr/>
            </a:pPr>
            <a:endParaRPr lang="en-US"/>
          </a:p>
        </p:txBody>
      </p:sp>
      <p:sp>
        <p:nvSpPr>
          <p:cNvPr id="220173" name="Rectangle 13">
            <a:extLst>
              <a:ext uri="{FF2B5EF4-FFF2-40B4-BE49-F238E27FC236}">
                <a16:creationId xmlns:a16="http://schemas.microsoft.com/office/drawing/2014/main" id="{7B95C89E-F5D8-4B89-B94F-72DA601030C1}"/>
              </a:ext>
            </a:extLst>
          </p:cNvPr>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fld id="{C70B9113-7002-F847-A30D-5E7EF17B2DCB}" type="slidenum">
              <a:rPr lang="en-US" altLang="en-US"/>
              <a:pPr/>
              <a:t>‹#›</a:t>
            </a:fld>
            <a:endParaRPr lang="en-US" altLang="en-US"/>
          </a:p>
        </p:txBody>
      </p:sp>
      <p:pic>
        <p:nvPicPr>
          <p:cNvPr id="1032" name="Picture 14" descr="OHLAP only logo">
            <a:extLst>
              <a:ext uri="{FF2B5EF4-FFF2-40B4-BE49-F238E27FC236}">
                <a16:creationId xmlns:a16="http://schemas.microsoft.com/office/drawing/2014/main" id="{915D8597-A7A9-18ED-249C-942BC6646B9C}"/>
              </a:ext>
            </a:extLst>
          </p:cNvPr>
          <p:cNvPicPr>
            <a:picLocks noChangeAspect="1" noChangeArrowheads="1"/>
          </p:cNvPicPr>
          <p:nvPr userDrawn="1"/>
        </p:nvPicPr>
        <p:blipFill>
          <a:blip r:embed="rId1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 y="76200"/>
            <a:ext cx="24384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17" r:id="rId1"/>
    <p:sldLayoutId id="2147484107" r:id="rId2"/>
    <p:sldLayoutId id="2147484108" r:id="rId3"/>
    <p:sldLayoutId id="2147484109" r:id="rId4"/>
    <p:sldLayoutId id="2147484110" r:id="rId5"/>
    <p:sldLayoutId id="2147484111" r:id="rId6"/>
    <p:sldLayoutId id="2147484112" r:id="rId7"/>
    <p:sldLayoutId id="2147484113" r:id="rId8"/>
    <p:sldLayoutId id="2147484114" r:id="rId9"/>
    <p:sldLayoutId id="2147484115" r:id="rId10"/>
    <p:sldLayoutId id="2147484116" r:id="rId11"/>
  </p:sldLayoutIdLst>
  <p:transition>
    <p:random/>
  </p:transition>
  <p:hf hdr="0" ft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hyperlink" Target="https://sde.ok.gov/academic-advisement" TargetMode="External"/><Relationship Id="rId2" Type="http://schemas.openxmlformats.org/officeDocument/2006/relationships/hyperlink" Target="https://okpromise.org/required-courses.s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6">
            <a:extLst>
              <a:ext uri="{FF2B5EF4-FFF2-40B4-BE49-F238E27FC236}">
                <a16:creationId xmlns:a16="http://schemas.microsoft.com/office/drawing/2014/main" id="{2D7391C6-B2D0-DD53-56D9-39C2E74CCE24}"/>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9pPr>
          </a:lstStyle>
          <a:p>
            <a:pPr>
              <a:spcBef>
                <a:spcPct val="0"/>
              </a:spcBef>
              <a:buClrTx/>
              <a:buSzTx/>
              <a:buFontTx/>
              <a:buNone/>
            </a:pPr>
            <a:fld id="{7A47D1D1-0C57-3546-BF00-F79F9DFB7016}" type="slidenum">
              <a:rPr lang="en-US" altLang="en-US" sz="1400">
                <a:solidFill>
                  <a:schemeClr val="bg2"/>
                </a:solidFill>
              </a:rPr>
              <a:pPr>
                <a:spcBef>
                  <a:spcPct val="0"/>
                </a:spcBef>
                <a:buClrTx/>
                <a:buSzTx/>
                <a:buFontTx/>
                <a:buNone/>
              </a:pPr>
              <a:t>1</a:t>
            </a:fld>
            <a:endParaRPr lang="en-US" altLang="en-US" sz="1400">
              <a:solidFill>
                <a:schemeClr val="bg2"/>
              </a:solidFill>
            </a:endParaRPr>
          </a:p>
        </p:txBody>
      </p:sp>
      <p:sp>
        <p:nvSpPr>
          <p:cNvPr id="5123" name="Rectangle 3">
            <a:extLst>
              <a:ext uri="{FF2B5EF4-FFF2-40B4-BE49-F238E27FC236}">
                <a16:creationId xmlns:a16="http://schemas.microsoft.com/office/drawing/2014/main" id="{D32367B2-1B02-9ECA-1B49-7F80406B2282}"/>
              </a:ext>
            </a:extLst>
          </p:cNvPr>
          <p:cNvSpPr>
            <a:spLocks noGrp="1" noChangeArrowheads="1"/>
          </p:cNvSpPr>
          <p:nvPr>
            <p:ph type="subTitle" idx="1"/>
          </p:nvPr>
        </p:nvSpPr>
        <p:spPr>
          <a:xfrm>
            <a:off x="533400" y="3206750"/>
            <a:ext cx="8077200" cy="1679575"/>
          </a:xfrm>
        </p:spPr>
        <p:txBody>
          <a:bodyPr/>
          <a:lstStyle/>
          <a:p>
            <a:pPr algn="l" eaLnBrk="1" hangingPunct="1"/>
            <a:endParaRPr lang="en-US" altLang="en-US" sz="2000" b="1" dirty="0">
              <a:latin typeface="Comic Sans MS" panose="030F0902030302020204" pitchFamily="66" charset="0"/>
            </a:endParaRPr>
          </a:p>
          <a:p>
            <a:pPr eaLnBrk="1" hangingPunct="1"/>
            <a:r>
              <a:rPr lang="en-US" altLang="en-US" sz="4400" b="1" dirty="0">
                <a:latin typeface="Comic Sans MS" panose="030F0902030302020204" pitchFamily="66" charset="0"/>
              </a:rPr>
              <a:t>2024-25</a:t>
            </a:r>
          </a:p>
        </p:txBody>
      </p:sp>
      <p:pic>
        <p:nvPicPr>
          <p:cNvPr id="5124" name="Picture 7" descr="OK_RegentHighEdu_4c_vert">
            <a:extLst>
              <a:ext uri="{FF2B5EF4-FFF2-40B4-BE49-F238E27FC236}">
                <a16:creationId xmlns:a16="http://schemas.microsoft.com/office/drawing/2014/main" id="{348A4A08-06C8-F59A-8D71-6B453C398DE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84837" y="4674210"/>
            <a:ext cx="2925763"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5" name="Rectangle 11">
            <a:extLst>
              <a:ext uri="{FF2B5EF4-FFF2-40B4-BE49-F238E27FC236}">
                <a16:creationId xmlns:a16="http://schemas.microsoft.com/office/drawing/2014/main" id="{EF14FD9A-AE86-F71E-D5B3-5E123EFF8C27}"/>
              </a:ext>
            </a:extLst>
          </p:cNvPr>
          <p:cNvSpPr>
            <a:spLocks noChangeArrowheads="1"/>
          </p:cNvSpPr>
          <p:nvPr/>
        </p:nvSpPr>
        <p:spPr bwMode="auto">
          <a:xfrm>
            <a:off x="1981200" y="2209800"/>
            <a:ext cx="5994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r>
              <a:rPr lang="en-US" altLang="en-US" sz="2400"/>
              <a:t>Oklahoma Higher Learning Access Program</a:t>
            </a:r>
          </a:p>
        </p:txBody>
      </p:sp>
      <p:pic>
        <p:nvPicPr>
          <p:cNvPr id="5126" name="Picture 2">
            <a:extLst>
              <a:ext uri="{FF2B5EF4-FFF2-40B4-BE49-F238E27FC236}">
                <a16:creationId xmlns:a16="http://schemas.microsoft.com/office/drawing/2014/main" id="{4BA719CB-79DA-62A0-5CF5-1B06473C848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8525" y="1211263"/>
            <a:ext cx="7696200" cy="245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descr="A green and purple circle with a letter g in it&#10;&#10;Description automatically generated">
            <a:extLst>
              <a:ext uri="{FF2B5EF4-FFF2-40B4-BE49-F238E27FC236}">
                <a16:creationId xmlns:a16="http://schemas.microsoft.com/office/drawing/2014/main" id="{FD78AC05-B5CC-58A5-CEF8-793E12158A6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6822" y="4911725"/>
            <a:ext cx="1598876" cy="1431925"/>
          </a:xfrm>
          <a:prstGeom prst="rect">
            <a:avLst/>
          </a:prstGeom>
        </p:spPr>
      </p:pic>
    </p:spTree>
  </p:cSld>
  <p:clrMapOvr>
    <a:masterClrMapping/>
  </p:clrMapOvr>
  <p:transition>
    <p:rand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0366E831-22B8-0300-B1EF-F1D00F984802}"/>
              </a:ext>
            </a:extLst>
          </p:cNvPr>
          <p:cNvSpPr>
            <a:spLocks noGrp="1" noChangeArrowheads="1"/>
          </p:cNvSpPr>
          <p:nvPr>
            <p:ph type="title"/>
          </p:nvPr>
        </p:nvSpPr>
        <p:spPr>
          <a:xfrm>
            <a:off x="381000" y="762000"/>
            <a:ext cx="8478838" cy="762000"/>
          </a:xfrm>
        </p:spPr>
        <p:txBody>
          <a:bodyPr/>
          <a:lstStyle/>
          <a:p>
            <a:pPr algn="ctr"/>
            <a:r>
              <a:rPr lang="en-US" altLang="en-US"/>
              <a:t>Career Tech options</a:t>
            </a:r>
          </a:p>
        </p:txBody>
      </p:sp>
      <p:sp>
        <p:nvSpPr>
          <p:cNvPr id="3" name="Content Placeholder 2">
            <a:extLst>
              <a:ext uri="{FF2B5EF4-FFF2-40B4-BE49-F238E27FC236}">
                <a16:creationId xmlns:a16="http://schemas.microsoft.com/office/drawing/2014/main" id="{829845D1-4EAC-48A6-85DF-AF85BAC0C22B}"/>
              </a:ext>
            </a:extLst>
          </p:cNvPr>
          <p:cNvSpPr>
            <a:spLocks noGrp="1"/>
          </p:cNvSpPr>
          <p:nvPr>
            <p:ph idx="1"/>
          </p:nvPr>
        </p:nvSpPr>
        <p:spPr>
          <a:xfrm>
            <a:off x="228600" y="1828800"/>
            <a:ext cx="8670925" cy="3998913"/>
          </a:xfrm>
        </p:spPr>
        <p:txBody>
          <a:bodyPr/>
          <a:lstStyle/>
          <a:p>
            <a:pPr marL="0" indent="0" algn="ctr">
              <a:buFont typeface="Wingdings" pitchFamily="2" charset="2"/>
              <a:buNone/>
              <a:defRPr/>
            </a:pPr>
            <a:r>
              <a:rPr lang="en-US" sz="2400" dirty="0"/>
              <a:t>At an Oklahoma public technology center, the scholarship will cover at least a portion of tuition for certain programs that meet the requirements to be eligible for federal financial aid.</a:t>
            </a:r>
          </a:p>
          <a:p>
            <a:pPr>
              <a:defRPr/>
            </a:pPr>
            <a:endParaRPr lang="en-US" sz="1800" dirty="0"/>
          </a:p>
          <a:p>
            <a:pPr>
              <a:defRPr/>
            </a:pPr>
            <a:r>
              <a:rPr lang="en-US" sz="2000" dirty="0"/>
              <a:t>For students completing the </a:t>
            </a:r>
            <a:r>
              <a:rPr lang="en-US" sz="2000" dirty="0">
                <a:hlinkClick r:id="rId2"/>
              </a:rPr>
              <a:t>OKPromise college admission 15-unit curriculum</a:t>
            </a:r>
            <a:r>
              <a:rPr lang="en-US" sz="2000" dirty="0"/>
              <a:t>, the scholarship </a:t>
            </a:r>
            <a:r>
              <a:rPr lang="en-US" sz="2000" b="1" dirty="0"/>
              <a:t>will transfer to a college or university.</a:t>
            </a:r>
          </a:p>
          <a:p>
            <a:pPr marL="0" indent="0">
              <a:spcBef>
                <a:spcPts val="1200"/>
              </a:spcBef>
              <a:buFont typeface="Wingdings" pitchFamily="2" charset="2"/>
              <a:buNone/>
              <a:defRPr/>
            </a:pPr>
            <a:r>
              <a:rPr lang="en-US" sz="2000" b="1" dirty="0"/>
              <a:t>				OR</a:t>
            </a:r>
            <a:endParaRPr lang="en-US" sz="2000" dirty="0"/>
          </a:p>
          <a:p>
            <a:pPr>
              <a:spcBef>
                <a:spcPts val="1200"/>
              </a:spcBef>
              <a:defRPr/>
            </a:pPr>
            <a:r>
              <a:rPr lang="en-US" sz="2000" dirty="0"/>
              <a:t>For students completing the </a:t>
            </a:r>
            <a:r>
              <a:rPr lang="en-US" sz="2000" dirty="0">
                <a:hlinkClick r:id="rId3"/>
              </a:rPr>
              <a:t>CORE high school graduation requirements</a:t>
            </a:r>
            <a:r>
              <a:rPr lang="en-US" sz="2000" dirty="0"/>
              <a:t>, the scholarship is only available to be used at career technology centers and </a:t>
            </a:r>
            <a:r>
              <a:rPr lang="en-US" sz="2000" b="1" dirty="0"/>
              <a:t>is not transferable to a college or university</a:t>
            </a:r>
            <a:r>
              <a:rPr lang="en-US" sz="2000" dirty="0"/>
              <a:t>. </a:t>
            </a:r>
          </a:p>
        </p:txBody>
      </p:sp>
      <p:sp>
        <p:nvSpPr>
          <p:cNvPr id="22532" name="Slide Number Placeholder 3">
            <a:extLst>
              <a:ext uri="{FF2B5EF4-FFF2-40B4-BE49-F238E27FC236}">
                <a16:creationId xmlns:a16="http://schemas.microsoft.com/office/drawing/2014/main" id="{77CB4EE3-902B-F6E8-E2A7-FFFBFE61E5E8}"/>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9pPr>
          </a:lstStyle>
          <a:p>
            <a:pPr>
              <a:spcBef>
                <a:spcPct val="0"/>
              </a:spcBef>
              <a:buClrTx/>
              <a:buSzTx/>
              <a:buFontTx/>
              <a:buNone/>
            </a:pPr>
            <a:fld id="{3D88414D-B28B-EC4A-8D07-BDBAEDDA1BE6}" type="slidenum">
              <a:rPr lang="en-US" altLang="en-US" sz="1400"/>
              <a:pPr>
                <a:spcBef>
                  <a:spcPct val="0"/>
                </a:spcBef>
                <a:buClrTx/>
                <a:buSzTx/>
                <a:buFontTx/>
                <a:buNone/>
              </a:pPr>
              <a:t>10</a:t>
            </a:fld>
            <a:endParaRPr lang="en-US" altLang="en-US" sz="1400"/>
          </a:p>
        </p:txBody>
      </p:sp>
    </p:spTree>
  </p:cSld>
  <p:clrMapOvr>
    <a:masterClrMapping/>
  </p:clrMapOvr>
  <p:transition>
    <p:random/>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Slide Number Placeholder 4">
            <a:extLst>
              <a:ext uri="{FF2B5EF4-FFF2-40B4-BE49-F238E27FC236}">
                <a16:creationId xmlns:a16="http://schemas.microsoft.com/office/drawing/2014/main" id="{248D8AD7-6BF7-1418-0F8C-ED3010C21989}"/>
              </a:ext>
            </a:extLst>
          </p:cNvPr>
          <p:cNvSpPr>
            <a:spLocks noGrp="1"/>
          </p:cNvSpPr>
          <p:nvPr>
            <p:ph type="sldNum" sz="quarter" idx="12"/>
          </p:nvPr>
        </p:nvSpPr>
        <p:spPr>
          <a:xfrm>
            <a:off x="5791200" y="6248400"/>
            <a:ext cx="28956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9pPr>
          </a:lstStyle>
          <a:p>
            <a:pPr>
              <a:spcBef>
                <a:spcPct val="0"/>
              </a:spcBef>
              <a:buClrTx/>
              <a:buSzTx/>
              <a:buFontTx/>
              <a:buNone/>
            </a:pPr>
            <a:fld id="{D1805314-ACFB-884B-A5F5-CC3E8D9F44BA}" type="slidenum">
              <a:rPr lang="en-US" altLang="en-US" sz="1400"/>
              <a:pPr>
                <a:spcBef>
                  <a:spcPct val="0"/>
                </a:spcBef>
                <a:buClrTx/>
                <a:buSzTx/>
                <a:buFontTx/>
                <a:buNone/>
              </a:pPr>
              <a:t>11</a:t>
            </a:fld>
            <a:endParaRPr lang="en-US" altLang="en-US" sz="1400"/>
          </a:p>
        </p:txBody>
      </p:sp>
      <p:sp>
        <p:nvSpPr>
          <p:cNvPr id="23555" name="Rectangle 2">
            <a:extLst>
              <a:ext uri="{FF2B5EF4-FFF2-40B4-BE49-F238E27FC236}">
                <a16:creationId xmlns:a16="http://schemas.microsoft.com/office/drawing/2014/main" id="{F8A5ADDF-E009-4663-1F40-F5FD6F70AF91}"/>
              </a:ext>
            </a:extLst>
          </p:cNvPr>
          <p:cNvSpPr>
            <a:spLocks noGrp="1" noChangeArrowheads="1"/>
          </p:cNvSpPr>
          <p:nvPr>
            <p:ph type="title"/>
          </p:nvPr>
        </p:nvSpPr>
        <p:spPr>
          <a:xfrm>
            <a:off x="1066800" y="762000"/>
            <a:ext cx="7793038" cy="838200"/>
          </a:xfrm>
        </p:spPr>
        <p:txBody>
          <a:bodyPr/>
          <a:lstStyle/>
          <a:p>
            <a:pPr algn="ctr" eaLnBrk="1" hangingPunct="1"/>
            <a:r>
              <a:rPr lang="en-US" altLang="en-US">
                <a:cs typeface="Tahoma" panose="020B0604030504040204" pitchFamily="34" charset="0"/>
              </a:rPr>
              <a:t>College Requirements</a:t>
            </a:r>
          </a:p>
        </p:txBody>
      </p:sp>
      <p:sp>
        <p:nvSpPr>
          <p:cNvPr id="132099" name="Rectangle 3">
            <a:extLst>
              <a:ext uri="{FF2B5EF4-FFF2-40B4-BE49-F238E27FC236}">
                <a16:creationId xmlns:a16="http://schemas.microsoft.com/office/drawing/2014/main" id="{8004C698-4326-40C3-0927-DA6C0EDB9C2F}"/>
              </a:ext>
            </a:extLst>
          </p:cNvPr>
          <p:cNvSpPr>
            <a:spLocks noGrp="1" noChangeArrowheads="1"/>
          </p:cNvSpPr>
          <p:nvPr>
            <p:ph type="body" idx="1"/>
          </p:nvPr>
        </p:nvSpPr>
        <p:spPr>
          <a:xfrm>
            <a:off x="457200" y="1752600"/>
            <a:ext cx="8229600" cy="4495800"/>
          </a:xfrm>
        </p:spPr>
        <p:txBody>
          <a:bodyPr/>
          <a:lstStyle/>
          <a:p>
            <a:pPr eaLnBrk="1" hangingPunct="1"/>
            <a:r>
              <a:rPr lang="en-US" altLang="en-US" sz="2600">
                <a:solidFill>
                  <a:schemeClr val="bg2"/>
                </a:solidFill>
                <a:cs typeface="Tahoma" panose="020B0604030504040204" pitchFamily="34" charset="0"/>
              </a:rPr>
              <a:t>Students must file the FAFSA each year in college or career education</a:t>
            </a:r>
          </a:p>
          <a:p>
            <a:pPr eaLnBrk="1" hangingPunct="1"/>
            <a:r>
              <a:rPr lang="en-US" altLang="en-US" sz="2600">
                <a:solidFill>
                  <a:schemeClr val="bg2"/>
                </a:solidFill>
                <a:cs typeface="Tahoma" panose="020B0604030504040204" pitchFamily="34" charset="0"/>
              </a:rPr>
              <a:t>To receive the award, the federal adjusted gross income (AGI) of the student’s parents may not exceed $100,000</a:t>
            </a:r>
          </a:p>
          <a:p>
            <a:pPr eaLnBrk="1" hangingPunct="1"/>
            <a:r>
              <a:rPr lang="en-US" altLang="en-US" sz="2600">
                <a:solidFill>
                  <a:schemeClr val="bg2"/>
                </a:solidFill>
                <a:cs typeface="Tahoma" panose="020B0604030504040204" pitchFamily="34" charset="0"/>
              </a:rPr>
              <a:t>Any OKPromise student on financial aid suspension for failure to meet SAP (Satisfactory Academic Progress), will not be eligible to receive the OKPromise award</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2099">
                                            <p:txEl>
                                              <p:pRg st="0" end="0"/>
                                            </p:txEl>
                                          </p:spTgt>
                                        </p:tgtEl>
                                        <p:attrNameLst>
                                          <p:attrName>style.visibility</p:attrName>
                                        </p:attrNameLst>
                                      </p:cBhvr>
                                      <p:to>
                                        <p:strVal val="visible"/>
                                      </p:to>
                                    </p:set>
                                    <p:animEffect transition="in" filter="checkerboard(across)">
                                      <p:cBhvr>
                                        <p:cTn id="7" dur="500"/>
                                        <p:tgtEl>
                                          <p:spTgt spid="1320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32099">
                                            <p:txEl>
                                              <p:pRg st="1" end="1"/>
                                            </p:txEl>
                                          </p:spTgt>
                                        </p:tgtEl>
                                        <p:attrNameLst>
                                          <p:attrName>style.visibility</p:attrName>
                                        </p:attrNameLst>
                                      </p:cBhvr>
                                      <p:to>
                                        <p:strVal val="visible"/>
                                      </p:to>
                                    </p:set>
                                    <p:animEffect transition="in" filter="checkerboard(across)">
                                      <p:cBhvr>
                                        <p:cTn id="12" dur="500"/>
                                        <p:tgtEl>
                                          <p:spTgt spid="1320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32099">
                                            <p:txEl>
                                              <p:pRg st="2" end="2"/>
                                            </p:txEl>
                                          </p:spTgt>
                                        </p:tgtEl>
                                        <p:attrNameLst>
                                          <p:attrName>style.visibility</p:attrName>
                                        </p:attrNameLst>
                                      </p:cBhvr>
                                      <p:to>
                                        <p:strVal val="visible"/>
                                      </p:to>
                                    </p:set>
                                    <p:animEffect transition="in" filter="checkerboard(across)">
                                      <p:cBhvr>
                                        <p:cTn id="17" dur="500"/>
                                        <p:tgtEl>
                                          <p:spTgt spid="1320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9"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a:extLst>
              <a:ext uri="{FF2B5EF4-FFF2-40B4-BE49-F238E27FC236}">
                <a16:creationId xmlns:a16="http://schemas.microsoft.com/office/drawing/2014/main" id="{8666EEA6-A099-DDED-1D41-D426119961D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9pPr>
          </a:lstStyle>
          <a:p>
            <a:pPr>
              <a:spcBef>
                <a:spcPct val="0"/>
              </a:spcBef>
              <a:buClrTx/>
              <a:buSzTx/>
              <a:buFontTx/>
              <a:buNone/>
            </a:pPr>
            <a:fld id="{F0A398B1-B19E-A944-B2D4-1E98533F0FA1}" type="slidenum">
              <a:rPr lang="en-US" altLang="en-US" sz="1400"/>
              <a:pPr>
                <a:spcBef>
                  <a:spcPct val="0"/>
                </a:spcBef>
                <a:buClrTx/>
                <a:buSzTx/>
                <a:buFontTx/>
                <a:buNone/>
              </a:pPr>
              <a:t>12</a:t>
            </a:fld>
            <a:endParaRPr lang="en-US" altLang="en-US" sz="1400"/>
          </a:p>
        </p:txBody>
      </p:sp>
      <p:sp>
        <p:nvSpPr>
          <p:cNvPr id="431106" name="Rectangle 2">
            <a:extLst>
              <a:ext uri="{FF2B5EF4-FFF2-40B4-BE49-F238E27FC236}">
                <a16:creationId xmlns:a16="http://schemas.microsoft.com/office/drawing/2014/main" id="{21D436DB-DF2D-432D-A4DC-5E6DBF4EA167}"/>
              </a:ext>
            </a:extLst>
          </p:cNvPr>
          <p:cNvSpPr>
            <a:spLocks noGrp="1" noChangeArrowheads="1"/>
          </p:cNvSpPr>
          <p:nvPr>
            <p:ph type="title"/>
          </p:nvPr>
        </p:nvSpPr>
        <p:spPr/>
        <p:txBody>
          <a:bodyPr/>
          <a:lstStyle/>
          <a:p>
            <a:pPr algn="ctr" eaLnBrk="1" hangingPunct="1">
              <a:defRPr/>
            </a:pPr>
            <a:r>
              <a:rPr lang="en-US" sz="3600" dirty="0">
                <a:effectLst>
                  <a:outerShdw blurRad="38100" dist="38100" dir="2700000" algn="tl">
                    <a:srgbClr val="C0C0C0"/>
                  </a:outerShdw>
                </a:effectLst>
              </a:rPr>
              <a:t>Contact Information</a:t>
            </a:r>
            <a:br>
              <a:rPr lang="en-US" sz="3600" dirty="0">
                <a:effectLst>
                  <a:outerShdw blurRad="38100" dist="38100" dir="2700000" algn="tl">
                    <a:srgbClr val="C0C0C0"/>
                  </a:outerShdw>
                </a:effectLst>
              </a:rPr>
            </a:br>
            <a:r>
              <a:rPr lang="en-US" sz="3600" dirty="0">
                <a:effectLst>
                  <a:outerShdw blurRad="38100" dist="38100" dir="2700000" algn="tl">
                    <a:srgbClr val="C0C0C0"/>
                  </a:outerShdw>
                </a:effectLst>
              </a:rPr>
              <a:t>OKPromise office</a:t>
            </a:r>
          </a:p>
        </p:txBody>
      </p:sp>
      <p:sp>
        <p:nvSpPr>
          <p:cNvPr id="25604" name="Rectangle 3">
            <a:extLst>
              <a:ext uri="{FF2B5EF4-FFF2-40B4-BE49-F238E27FC236}">
                <a16:creationId xmlns:a16="http://schemas.microsoft.com/office/drawing/2014/main" id="{D4DED9AD-6374-A5B0-03D7-AF7873A24B78}"/>
              </a:ext>
            </a:extLst>
          </p:cNvPr>
          <p:cNvSpPr>
            <a:spLocks noGrp="1" noChangeArrowheads="1"/>
          </p:cNvSpPr>
          <p:nvPr>
            <p:ph type="body" idx="1"/>
          </p:nvPr>
        </p:nvSpPr>
        <p:spPr/>
        <p:txBody>
          <a:bodyPr/>
          <a:lstStyle/>
          <a:p>
            <a:pPr algn="ctr" eaLnBrk="1" hangingPunct="1">
              <a:buFont typeface="Wingdings" pitchFamily="2" charset="2"/>
              <a:buNone/>
            </a:pPr>
            <a:endParaRPr lang="en-US" altLang="en-US" sz="4000">
              <a:solidFill>
                <a:schemeClr val="hlink"/>
              </a:solidFill>
            </a:endParaRPr>
          </a:p>
          <a:p>
            <a:pPr algn="ctr" eaLnBrk="1" hangingPunct="1">
              <a:buFont typeface="Wingdings" pitchFamily="2" charset="2"/>
              <a:buNone/>
            </a:pPr>
            <a:r>
              <a:rPr lang="en-US" altLang="en-US" sz="4000">
                <a:solidFill>
                  <a:schemeClr val="hlink"/>
                </a:solidFill>
              </a:rPr>
              <a:t>1.800.858.1840 (option 2)</a:t>
            </a:r>
          </a:p>
          <a:p>
            <a:pPr algn="ctr" eaLnBrk="1" hangingPunct="1">
              <a:buFont typeface="Wingdings" pitchFamily="2" charset="2"/>
              <a:buNone/>
            </a:pPr>
            <a:r>
              <a:rPr lang="en-US" altLang="en-US" sz="4000">
                <a:solidFill>
                  <a:schemeClr val="hlink"/>
                </a:solidFill>
              </a:rPr>
              <a:t>OR</a:t>
            </a:r>
          </a:p>
          <a:p>
            <a:pPr algn="ctr" eaLnBrk="1" hangingPunct="1">
              <a:buFont typeface="Wingdings" pitchFamily="2" charset="2"/>
              <a:buNone/>
            </a:pPr>
            <a:r>
              <a:rPr lang="en-US" altLang="en-US" sz="4000" b="1">
                <a:solidFill>
                  <a:schemeClr val="hlink"/>
                </a:solidFill>
              </a:rPr>
              <a:t>okpromise@osrhe.edu</a:t>
            </a:r>
          </a:p>
        </p:txBody>
      </p:sp>
      <p:pic>
        <p:nvPicPr>
          <p:cNvPr id="25605" name="Picture 6">
            <a:extLst>
              <a:ext uri="{FF2B5EF4-FFF2-40B4-BE49-F238E27FC236}">
                <a16:creationId xmlns:a16="http://schemas.microsoft.com/office/drawing/2014/main" id="{85180EDE-924D-B5F4-E5BB-389081AC86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2800" y="5715000"/>
            <a:ext cx="2971800"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6">
            <a:extLst>
              <a:ext uri="{FF2B5EF4-FFF2-40B4-BE49-F238E27FC236}">
                <a16:creationId xmlns:a16="http://schemas.microsoft.com/office/drawing/2014/main" id="{3FB6E4B4-32DB-98ED-1849-0CB0E8BD135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9pPr>
          </a:lstStyle>
          <a:p>
            <a:pPr>
              <a:spcBef>
                <a:spcPct val="0"/>
              </a:spcBef>
              <a:buClrTx/>
              <a:buSzTx/>
              <a:buFontTx/>
              <a:buNone/>
            </a:pPr>
            <a:fld id="{62141759-566E-A94C-A8BE-8736C85C007C}" type="slidenum">
              <a:rPr lang="en-US" altLang="en-US" sz="1400">
                <a:solidFill>
                  <a:schemeClr val="bg2"/>
                </a:solidFill>
              </a:rPr>
              <a:pPr>
                <a:spcBef>
                  <a:spcPct val="0"/>
                </a:spcBef>
                <a:buClrTx/>
                <a:buSzTx/>
                <a:buFontTx/>
                <a:buNone/>
              </a:pPr>
              <a:t>2</a:t>
            </a:fld>
            <a:endParaRPr lang="en-US" altLang="en-US" sz="1400">
              <a:solidFill>
                <a:schemeClr val="bg2"/>
              </a:solidFill>
            </a:endParaRPr>
          </a:p>
        </p:txBody>
      </p:sp>
      <p:sp>
        <p:nvSpPr>
          <p:cNvPr id="7171" name="Rectangle 2050">
            <a:extLst>
              <a:ext uri="{FF2B5EF4-FFF2-40B4-BE49-F238E27FC236}">
                <a16:creationId xmlns:a16="http://schemas.microsoft.com/office/drawing/2014/main" id="{83CFF532-24C6-D74F-F9AA-87EBD7987E5E}"/>
              </a:ext>
            </a:extLst>
          </p:cNvPr>
          <p:cNvSpPr>
            <a:spLocks noGrp="1" noChangeArrowheads="1"/>
          </p:cNvSpPr>
          <p:nvPr>
            <p:ph type="ctrTitle"/>
          </p:nvPr>
        </p:nvSpPr>
        <p:spPr/>
        <p:txBody>
          <a:bodyPr/>
          <a:lstStyle/>
          <a:p>
            <a:pPr algn="ctr" eaLnBrk="1" hangingPunct="1"/>
            <a:r>
              <a:rPr lang="en-US" altLang="en-US" sz="6000"/>
              <a:t>Apply Online at</a:t>
            </a:r>
          </a:p>
        </p:txBody>
      </p:sp>
      <p:sp>
        <p:nvSpPr>
          <p:cNvPr id="7172" name="Rectangle 2051">
            <a:extLst>
              <a:ext uri="{FF2B5EF4-FFF2-40B4-BE49-F238E27FC236}">
                <a16:creationId xmlns:a16="http://schemas.microsoft.com/office/drawing/2014/main" id="{B85060DF-C4AA-7052-BB36-1F13D600C608}"/>
              </a:ext>
            </a:extLst>
          </p:cNvPr>
          <p:cNvSpPr>
            <a:spLocks noGrp="1" noChangeArrowheads="1"/>
          </p:cNvSpPr>
          <p:nvPr>
            <p:ph type="subTitle" idx="1"/>
          </p:nvPr>
        </p:nvSpPr>
        <p:spPr>
          <a:xfrm>
            <a:off x="304800" y="3886200"/>
            <a:ext cx="8458200" cy="1752600"/>
          </a:xfrm>
          <a:ln w="76200" cmpd="tri">
            <a:solidFill>
              <a:schemeClr val="tx1"/>
            </a:solidFill>
            <a:miter lim="800000"/>
            <a:headEnd/>
            <a:tailEnd/>
          </a:ln>
        </p:spPr>
        <p:txBody>
          <a:bodyPr anchor="ctr"/>
          <a:lstStyle/>
          <a:p>
            <a:pPr eaLnBrk="1" hangingPunct="1"/>
            <a:r>
              <a:rPr lang="en-US" altLang="en-US" sz="6000"/>
              <a:t>www.okpromise.org</a:t>
            </a:r>
          </a:p>
        </p:txBody>
      </p:sp>
      <p:pic>
        <p:nvPicPr>
          <p:cNvPr id="3" name="Picture 2">
            <a:extLst>
              <a:ext uri="{FF2B5EF4-FFF2-40B4-BE49-F238E27FC236}">
                <a16:creationId xmlns:a16="http://schemas.microsoft.com/office/drawing/2014/main" id="{518E9754-BA1C-B2B0-5168-D230EA624E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6031207"/>
            <a:ext cx="704088" cy="690145"/>
          </a:xfrm>
          <a:prstGeom prst="rect">
            <a:avLst/>
          </a:prstGeom>
        </p:spPr>
      </p:pic>
    </p:spTree>
  </p:cSld>
  <p:clrMapOvr>
    <a:masterClrMapping/>
  </p:clrMapOvr>
  <p:transition>
    <p:random/>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Slide Number Placeholder 4">
            <a:extLst>
              <a:ext uri="{FF2B5EF4-FFF2-40B4-BE49-F238E27FC236}">
                <a16:creationId xmlns:a16="http://schemas.microsoft.com/office/drawing/2014/main" id="{572F4617-36FC-0B3C-5D1A-2F539378ECD2}"/>
              </a:ext>
            </a:extLst>
          </p:cNvPr>
          <p:cNvSpPr>
            <a:spLocks noGrp="1" noChangeArrowheads="1"/>
          </p:cNvSpPr>
          <p:nvPr>
            <p:ph type="sldNum" sz="quarter" idx="12"/>
          </p:nvPr>
        </p:nvSpPr>
        <p:spPr>
          <a:xfrm>
            <a:off x="3352800" y="6324600"/>
            <a:ext cx="28956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9pPr>
          </a:lstStyle>
          <a:p>
            <a:pPr algn="ctr">
              <a:spcBef>
                <a:spcPct val="0"/>
              </a:spcBef>
              <a:buClrTx/>
              <a:buSzTx/>
              <a:buFontTx/>
              <a:buNone/>
            </a:pPr>
            <a:fld id="{49F329D4-BA7A-1449-BBBF-E9341F126183}" type="slidenum">
              <a:rPr lang="en-US" altLang="en-US" sz="1400"/>
              <a:pPr algn="ctr">
                <a:spcBef>
                  <a:spcPct val="0"/>
                </a:spcBef>
                <a:buClrTx/>
                <a:buSzTx/>
                <a:buFontTx/>
                <a:buNone/>
              </a:pPr>
              <a:t>3</a:t>
            </a:fld>
            <a:endParaRPr lang="en-US" altLang="en-US" sz="1400"/>
          </a:p>
        </p:txBody>
      </p:sp>
      <p:sp>
        <p:nvSpPr>
          <p:cNvPr id="8195" name="Rectangle 2">
            <a:extLst>
              <a:ext uri="{FF2B5EF4-FFF2-40B4-BE49-F238E27FC236}">
                <a16:creationId xmlns:a16="http://schemas.microsoft.com/office/drawing/2014/main" id="{98E4D9DA-B52A-60BC-1AB4-FCE07B8627A2}"/>
              </a:ext>
            </a:extLst>
          </p:cNvPr>
          <p:cNvSpPr>
            <a:spLocks noGrp="1" noChangeArrowheads="1"/>
          </p:cNvSpPr>
          <p:nvPr>
            <p:ph type="title"/>
          </p:nvPr>
        </p:nvSpPr>
        <p:spPr>
          <a:xfrm>
            <a:off x="457200" y="889000"/>
            <a:ext cx="8229600" cy="838200"/>
          </a:xfrm>
        </p:spPr>
        <p:txBody>
          <a:bodyPr/>
          <a:lstStyle/>
          <a:p>
            <a:pPr algn="ctr" eaLnBrk="1" hangingPunct="1"/>
            <a:r>
              <a:rPr lang="en-US" altLang="en-US"/>
              <a:t>Application Requirements</a:t>
            </a:r>
          </a:p>
        </p:txBody>
      </p:sp>
      <p:sp>
        <p:nvSpPr>
          <p:cNvPr id="38915" name="Rectangle 3">
            <a:extLst>
              <a:ext uri="{FF2B5EF4-FFF2-40B4-BE49-F238E27FC236}">
                <a16:creationId xmlns:a16="http://schemas.microsoft.com/office/drawing/2014/main" id="{2720E4B0-1BEC-46F6-99ED-AF45BBDFB834}"/>
              </a:ext>
            </a:extLst>
          </p:cNvPr>
          <p:cNvSpPr>
            <a:spLocks noGrp="1" noChangeArrowheads="1"/>
          </p:cNvSpPr>
          <p:nvPr>
            <p:ph type="body" idx="1"/>
          </p:nvPr>
        </p:nvSpPr>
        <p:spPr>
          <a:xfrm>
            <a:off x="457200" y="1860550"/>
            <a:ext cx="8229600" cy="4343400"/>
          </a:xfrm>
        </p:spPr>
        <p:txBody>
          <a:bodyPr/>
          <a:lstStyle/>
          <a:p>
            <a:pPr eaLnBrk="1" hangingPunct="1">
              <a:lnSpc>
                <a:spcPct val="90000"/>
              </a:lnSpc>
              <a:defRPr/>
            </a:pPr>
            <a:r>
              <a:rPr lang="en-US" sz="2400" dirty="0">
                <a:solidFill>
                  <a:schemeClr val="bg2"/>
                </a:solidFill>
                <a:ea typeface="Tahoma" panose="020B0604030504040204" pitchFamily="34" charset="0"/>
                <a:cs typeface="Tahoma" panose="020B0604030504040204" pitchFamily="34" charset="0"/>
              </a:rPr>
              <a:t>Student </a:t>
            </a:r>
            <a:r>
              <a:rPr lang="en-US" sz="2400" dirty="0">
                <a:ea typeface="Tahoma" panose="020B0604030504040204" pitchFamily="34" charset="0"/>
                <a:cs typeface="Tahoma" panose="020B0604030504040204" pitchFamily="34" charset="0"/>
              </a:rPr>
              <a:t>must currently </a:t>
            </a:r>
            <a:r>
              <a:rPr lang="en-US" sz="2400" dirty="0">
                <a:solidFill>
                  <a:schemeClr val="bg2"/>
                </a:solidFill>
                <a:ea typeface="Tahoma" panose="020B0604030504040204" pitchFamily="34" charset="0"/>
                <a:cs typeface="Tahoma" panose="020B0604030504040204" pitchFamily="34" charset="0"/>
              </a:rPr>
              <a:t>be attending the </a:t>
            </a:r>
            <a:r>
              <a:rPr lang="en-US" sz="2400" dirty="0">
                <a:solidFill>
                  <a:srgbClr val="0000FF"/>
                </a:solidFill>
                <a:ea typeface="Tahoma" panose="020B0604030504040204" pitchFamily="34" charset="0"/>
                <a:cs typeface="Tahoma" panose="020B0604030504040204" pitchFamily="34" charset="0"/>
              </a:rPr>
              <a:t>8</a:t>
            </a:r>
            <a:r>
              <a:rPr lang="en-US" sz="2400" baseline="30000" dirty="0">
                <a:solidFill>
                  <a:srgbClr val="0000FF"/>
                </a:solidFill>
                <a:ea typeface="Tahoma" panose="020B0604030504040204" pitchFamily="34" charset="0"/>
                <a:cs typeface="Tahoma" panose="020B0604030504040204" pitchFamily="34" charset="0"/>
              </a:rPr>
              <a:t>th</a:t>
            </a:r>
            <a:r>
              <a:rPr lang="en-US" sz="2400" dirty="0">
                <a:solidFill>
                  <a:srgbClr val="0000FF"/>
                </a:solidFill>
                <a:ea typeface="Tahoma" panose="020B0604030504040204" pitchFamily="34" charset="0"/>
                <a:cs typeface="Tahoma" panose="020B0604030504040204" pitchFamily="34" charset="0"/>
              </a:rPr>
              <a:t>, 9</a:t>
            </a:r>
            <a:r>
              <a:rPr lang="en-US" sz="2400" baseline="30000" dirty="0">
                <a:solidFill>
                  <a:srgbClr val="0000FF"/>
                </a:solidFill>
                <a:ea typeface="Tahoma" panose="020B0604030504040204" pitchFamily="34" charset="0"/>
                <a:cs typeface="Tahoma" panose="020B0604030504040204" pitchFamily="34" charset="0"/>
              </a:rPr>
              <a:t>th</a:t>
            </a:r>
            <a:r>
              <a:rPr lang="en-US" sz="2400" dirty="0">
                <a:solidFill>
                  <a:srgbClr val="0000FF"/>
                </a:solidFill>
                <a:ea typeface="Tahoma" panose="020B0604030504040204" pitchFamily="34" charset="0"/>
                <a:cs typeface="Tahoma" panose="020B0604030504040204" pitchFamily="34" charset="0"/>
              </a:rPr>
              <a:t>, 10</a:t>
            </a:r>
            <a:r>
              <a:rPr lang="en-US" sz="2400" baseline="30000" dirty="0">
                <a:solidFill>
                  <a:srgbClr val="0000FF"/>
                </a:solidFill>
                <a:ea typeface="Tahoma" panose="020B0604030504040204" pitchFamily="34" charset="0"/>
                <a:cs typeface="Tahoma" panose="020B0604030504040204" pitchFamily="34" charset="0"/>
              </a:rPr>
              <a:t>th</a:t>
            </a:r>
            <a:r>
              <a:rPr lang="en-US" sz="2400" dirty="0">
                <a:solidFill>
                  <a:srgbClr val="0000FF"/>
                </a:solidFill>
                <a:ea typeface="Tahoma" panose="020B0604030504040204" pitchFamily="34" charset="0"/>
                <a:cs typeface="Tahoma" panose="020B0604030504040204" pitchFamily="34" charset="0"/>
              </a:rPr>
              <a:t> or 11</a:t>
            </a:r>
            <a:r>
              <a:rPr lang="en-US" sz="2400" baseline="30000" dirty="0">
                <a:solidFill>
                  <a:srgbClr val="0000FF"/>
                </a:solidFill>
                <a:ea typeface="Tahoma" panose="020B0604030504040204" pitchFamily="34" charset="0"/>
                <a:cs typeface="Tahoma" panose="020B0604030504040204" pitchFamily="34" charset="0"/>
              </a:rPr>
              <a:t>th</a:t>
            </a:r>
            <a:r>
              <a:rPr lang="en-US" sz="2400" dirty="0">
                <a:solidFill>
                  <a:srgbClr val="0000FF"/>
                </a:solidFill>
                <a:ea typeface="Tahoma" panose="020B0604030504040204" pitchFamily="34" charset="0"/>
                <a:cs typeface="Tahoma" panose="020B0604030504040204" pitchFamily="34" charset="0"/>
              </a:rPr>
              <a:t> grade</a:t>
            </a:r>
          </a:p>
          <a:p>
            <a:pPr>
              <a:defRPr/>
            </a:pPr>
            <a:r>
              <a:rPr lang="en-US" sz="2400" dirty="0">
                <a:solidFill>
                  <a:schemeClr val="bg2"/>
                </a:solidFill>
                <a:ea typeface="Tahoma" panose="020B0604030504040204" pitchFamily="34" charset="0"/>
                <a:cs typeface="Tahoma" panose="020B0604030504040204" pitchFamily="34" charset="0"/>
              </a:rPr>
              <a:t>Income limit at the time of application</a:t>
            </a:r>
          </a:p>
          <a:p>
            <a:pPr lvl="1">
              <a:defRPr/>
            </a:pPr>
            <a:r>
              <a:rPr lang="en-US" sz="2400" dirty="0">
                <a:solidFill>
                  <a:srgbClr val="0000FF"/>
                </a:solidFill>
                <a:ea typeface="Tahoma" panose="020B0604030504040204" pitchFamily="34" charset="0"/>
                <a:cs typeface="Tahoma" panose="020B0604030504040204" pitchFamily="34" charset="0"/>
              </a:rPr>
              <a:t>$60K with 1-2 dependent children</a:t>
            </a:r>
          </a:p>
          <a:p>
            <a:pPr lvl="1">
              <a:defRPr/>
            </a:pPr>
            <a:r>
              <a:rPr lang="en-US" sz="2400" dirty="0">
                <a:solidFill>
                  <a:srgbClr val="0000FF"/>
                </a:solidFill>
                <a:ea typeface="Tahoma" panose="020B0604030504040204" pitchFamily="34" charset="0"/>
                <a:cs typeface="Tahoma" panose="020B0604030504040204" pitchFamily="34" charset="0"/>
              </a:rPr>
              <a:t>$70K with 3-4 dependent children</a:t>
            </a:r>
          </a:p>
          <a:p>
            <a:pPr lvl="1">
              <a:defRPr/>
            </a:pPr>
            <a:r>
              <a:rPr lang="en-US" sz="2400" dirty="0">
                <a:solidFill>
                  <a:srgbClr val="0000FF"/>
                </a:solidFill>
                <a:ea typeface="Tahoma" panose="020B0604030504040204" pitchFamily="34" charset="0"/>
                <a:cs typeface="Tahoma" panose="020B0604030504040204" pitchFamily="34" charset="0"/>
              </a:rPr>
              <a:t>$80K with 5 or more dependent children </a:t>
            </a:r>
          </a:p>
          <a:p>
            <a:pPr marL="457200" lvl="1" indent="0">
              <a:buFont typeface="Wingdings" pitchFamily="2" charset="2"/>
              <a:buNone/>
              <a:defRPr/>
            </a:pPr>
            <a:r>
              <a:rPr lang="en-US" altLang="en-US" sz="2400" dirty="0">
                <a:solidFill>
                  <a:schemeClr val="bg2"/>
                </a:solidFill>
                <a:ea typeface="Tahoma" panose="020B0604030504040204" pitchFamily="34" charset="0"/>
                <a:cs typeface="Tahoma" panose="020B0604030504040204" pitchFamily="34" charset="0"/>
              </a:rPr>
              <a:t>(there is a check for a 2nd income limit when the student starts college or career education)</a:t>
            </a:r>
            <a:endParaRPr lang="en-US" sz="2400" dirty="0">
              <a:solidFill>
                <a:schemeClr val="bg2"/>
              </a:solidFill>
              <a:ea typeface="Tahoma" panose="020B0604030504040204" pitchFamily="34" charset="0"/>
              <a:cs typeface="Tahoma" panose="020B0604030504040204" pitchFamily="34" charset="0"/>
            </a:endParaRPr>
          </a:p>
          <a:p>
            <a:pPr eaLnBrk="1" hangingPunct="1">
              <a:lnSpc>
                <a:spcPct val="90000"/>
              </a:lnSpc>
              <a:defRPr/>
            </a:pPr>
            <a:r>
              <a:rPr lang="en-US" sz="2400" dirty="0">
                <a:solidFill>
                  <a:schemeClr val="bg2"/>
                </a:solidFill>
                <a:ea typeface="Tahoma" panose="020B0604030504040204" pitchFamily="34" charset="0"/>
                <a:cs typeface="Tahoma" panose="020B0604030504040204" pitchFamily="34" charset="0"/>
              </a:rPr>
              <a:t>Must be an Oklahoma resident</a:t>
            </a:r>
          </a:p>
          <a:p>
            <a:pPr eaLnBrk="1" hangingPunct="1">
              <a:lnSpc>
                <a:spcPct val="90000"/>
              </a:lnSpc>
              <a:defRPr/>
            </a:pPr>
            <a:r>
              <a:rPr lang="en-US" sz="2400" dirty="0">
                <a:solidFill>
                  <a:schemeClr val="bg2"/>
                </a:solidFill>
                <a:ea typeface="Tahoma" panose="020B0604030504040204" pitchFamily="34" charset="0"/>
                <a:cs typeface="Tahoma" panose="020B0604030504040204" pitchFamily="34" charset="0"/>
              </a:rPr>
              <a:t>Deadline for the 2024-2025 school year: </a:t>
            </a:r>
          </a:p>
          <a:p>
            <a:pPr marL="0" indent="0" eaLnBrk="1" hangingPunct="1">
              <a:lnSpc>
                <a:spcPct val="90000"/>
              </a:lnSpc>
              <a:buFont typeface="Wingdings" pitchFamily="2" charset="2"/>
              <a:buNone/>
              <a:defRPr/>
            </a:pPr>
            <a:r>
              <a:rPr lang="en-US" sz="2400" b="1" dirty="0">
                <a:solidFill>
                  <a:schemeClr val="bg2"/>
                </a:solidFill>
                <a:ea typeface="Tahoma" panose="020B0604030504040204" pitchFamily="34" charset="0"/>
                <a:cs typeface="Tahoma" panose="020B0604030504040204" pitchFamily="34" charset="0"/>
              </a:rPr>
              <a:t>			</a:t>
            </a:r>
            <a:r>
              <a:rPr lang="en-US" sz="2400" b="1" dirty="0">
                <a:solidFill>
                  <a:srgbClr val="EB3C19"/>
                </a:solidFill>
                <a:ea typeface="Tahoma" panose="020B0604030504040204" pitchFamily="34" charset="0"/>
                <a:cs typeface="Tahoma" panose="020B0604030504040204" pitchFamily="34" charset="0"/>
              </a:rPr>
              <a:t>June 30, 2025</a:t>
            </a:r>
            <a:endParaRPr lang="en-US" sz="2400" dirty="0">
              <a:solidFill>
                <a:schemeClr val="bg2"/>
              </a:solidFill>
              <a:ea typeface="Tahoma" panose="020B0604030504040204" pitchFamily="34" charset="0"/>
              <a:cs typeface="Tahoma" panose="020B0604030504040204" pitchFamily="34" charset="0"/>
            </a:endParaRPr>
          </a:p>
          <a:p>
            <a:pPr eaLnBrk="1" hangingPunct="1">
              <a:lnSpc>
                <a:spcPct val="90000"/>
              </a:lnSpc>
              <a:buFont typeface="Wingdings" pitchFamily="2" charset="2"/>
              <a:buNone/>
              <a:defRPr/>
            </a:pPr>
            <a:endParaRPr lang="en-US" sz="2800" dirty="0">
              <a:solidFill>
                <a:srgbClr val="0000FF"/>
              </a:solidFill>
              <a:latin typeface="Times New Roman" pitchFamily="18"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 calcmode="lin" valueType="num">
                                      <p:cBhvr additive="base">
                                        <p:cTn id="7" dur="500" fill="hold"/>
                                        <p:tgtEl>
                                          <p:spTgt spid="389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89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8915">
                                            <p:txEl>
                                              <p:pRg st="1" end="1"/>
                                            </p:txEl>
                                          </p:spTgt>
                                        </p:tgtEl>
                                        <p:attrNameLst>
                                          <p:attrName>style.visibility</p:attrName>
                                        </p:attrNameLst>
                                      </p:cBhvr>
                                      <p:to>
                                        <p:strVal val="visible"/>
                                      </p:to>
                                    </p:set>
                                    <p:anim calcmode="lin" valueType="num">
                                      <p:cBhvr additive="base">
                                        <p:cTn id="13" dur="500" fill="hold"/>
                                        <p:tgtEl>
                                          <p:spTgt spid="3891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8915">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38915">
                                            <p:txEl>
                                              <p:pRg st="2" end="2"/>
                                            </p:txEl>
                                          </p:spTgt>
                                        </p:tgtEl>
                                        <p:attrNameLst>
                                          <p:attrName>style.visibility</p:attrName>
                                        </p:attrNameLst>
                                      </p:cBhvr>
                                      <p:to>
                                        <p:strVal val="visible"/>
                                      </p:to>
                                    </p:set>
                                    <p:anim calcmode="lin" valueType="num">
                                      <p:cBhvr additive="base">
                                        <p:cTn id="17" dur="500" fill="hold"/>
                                        <p:tgtEl>
                                          <p:spTgt spid="38915">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8915">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38915">
                                            <p:txEl>
                                              <p:pRg st="3" end="3"/>
                                            </p:txEl>
                                          </p:spTgt>
                                        </p:tgtEl>
                                        <p:attrNameLst>
                                          <p:attrName>style.visibility</p:attrName>
                                        </p:attrNameLst>
                                      </p:cBhvr>
                                      <p:to>
                                        <p:strVal val="visible"/>
                                      </p:to>
                                    </p:set>
                                    <p:anim calcmode="lin" valueType="num">
                                      <p:cBhvr additive="base">
                                        <p:cTn id="21" dur="500" fill="hold"/>
                                        <p:tgtEl>
                                          <p:spTgt spid="38915">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8915">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38915">
                                            <p:txEl>
                                              <p:pRg st="4" end="4"/>
                                            </p:txEl>
                                          </p:spTgt>
                                        </p:tgtEl>
                                        <p:attrNameLst>
                                          <p:attrName>style.visibility</p:attrName>
                                        </p:attrNameLst>
                                      </p:cBhvr>
                                      <p:to>
                                        <p:strVal val="visible"/>
                                      </p:to>
                                    </p:set>
                                    <p:anim calcmode="lin" valueType="num">
                                      <p:cBhvr additive="base">
                                        <p:cTn id="25" dur="500" fill="hold"/>
                                        <p:tgtEl>
                                          <p:spTgt spid="38915">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8915">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38915">
                                            <p:txEl>
                                              <p:pRg st="5" end="5"/>
                                            </p:txEl>
                                          </p:spTgt>
                                        </p:tgtEl>
                                        <p:attrNameLst>
                                          <p:attrName>style.visibility</p:attrName>
                                        </p:attrNameLst>
                                      </p:cBhvr>
                                      <p:to>
                                        <p:strVal val="visible"/>
                                      </p:to>
                                    </p:set>
                                    <p:anim calcmode="lin" valueType="num">
                                      <p:cBhvr additive="base">
                                        <p:cTn id="29" dur="500" fill="hold"/>
                                        <p:tgtEl>
                                          <p:spTgt spid="38915">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3891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38915">
                                            <p:txEl>
                                              <p:pRg st="6" end="6"/>
                                            </p:txEl>
                                          </p:spTgt>
                                        </p:tgtEl>
                                        <p:attrNameLst>
                                          <p:attrName>style.visibility</p:attrName>
                                        </p:attrNameLst>
                                      </p:cBhvr>
                                      <p:to>
                                        <p:strVal val="visible"/>
                                      </p:to>
                                    </p:set>
                                    <p:anim calcmode="lin" valueType="num">
                                      <p:cBhvr additive="base">
                                        <p:cTn id="35" dur="500" fill="hold"/>
                                        <p:tgtEl>
                                          <p:spTgt spid="38915">
                                            <p:txEl>
                                              <p:pRg st="6" end="6"/>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3891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38915">
                                            <p:txEl>
                                              <p:pRg st="7" end="7"/>
                                            </p:txEl>
                                          </p:spTgt>
                                        </p:tgtEl>
                                        <p:attrNameLst>
                                          <p:attrName>style.visibility</p:attrName>
                                        </p:attrNameLst>
                                      </p:cBhvr>
                                      <p:to>
                                        <p:strVal val="visible"/>
                                      </p:to>
                                    </p:set>
                                    <p:anim calcmode="lin" valueType="num">
                                      <p:cBhvr additive="base">
                                        <p:cTn id="41" dur="500" fill="hold"/>
                                        <p:tgtEl>
                                          <p:spTgt spid="38915">
                                            <p:txEl>
                                              <p:pRg st="7" end="7"/>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38915">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38915">
                                            <p:txEl>
                                              <p:pRg st="8" end="8"/>
                                            </p:txEl>
                                          </p:spTgt>
                                        </p:tgtEl>
                                        <p:attrNameLst>
                                          <p:attrName>style.visibility</p:attrName>
                                        </p:attrNameLst>
                                      </p:cBhvr>
                                      <p:to>
                                        <p:strVal val="visible"/>
                                      </p:to>
                                    </p:set>
                                    <p:anim calcmode="lin" valueType="num">
                                      <p:cBhvr additive="base">
                                        <p:cTn id="47" dur="500" fill="hold"/>
                                        <p:tgtEl>
                                          <p:spTgt spid="38915">
                                            <p:txEl>
                                              <p:pRg st="8" end="8"/>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38915">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C06C2237-5514-135F-FBDF-EF40301314F4}"/>
              </a:ext>
            </a:extLst>
          </p:cNvPr>
          <p:cNvSpPr>
            <a:spLocks noGrp="1" noChangeArrowheads="1"/>
          </p:cNvSpPr>
          <p:nvPr>
            <p:ph type="title"/>
          </p:nvPr>
        </p:nvSpPr>
        <p:spPr>
          <a:xfrm>
            <a:off x="990600" y="914400"/>
            <a:ext cx="7793038" cy="762000"/>
          </a:xfrm>
        </p:spPr>
        <p:txBody>
          <a:bodyPr/>
          <a:lstStyle/>
          <a:p>
            <a:pPr algn="ctr" eaLnBrk="1" hangingPunct="1"/>
            <a:r>
              <a:rPr lang="en-US" altLang="en-US"/>
              <a:t>Application and Income</a:t>
            </a:r>
          </a:p>
        </p:txBody>
      </p:sp>
      <p:sp>
        <p:nvSpPr>
          <p:cNvPr id="3" name="Content Placeholder 2">
            <a:extLst>
              <a:ext uri="{FF2B5EF4-FFF2-40B4-BE49-F238E27FC236}">
                <a16:creationId xmlns:a16="http://schemas.microsoft.com/office/drawing/2014/main" id="{A4B189E5-C870-435F-B07C-4463B1B45135}"/>
              </a:ext>
            </a:extLst>
          </p:cNvPr>
          <p:cNvSpPr>
            <a:spLocks noGrp="1"/>
          </p:cNvSpPr>
          <p:nvPr>
            <p:ph idx="1"/>
          </p:nvPr>
        </p:nvSpPr>
        <p:spPr>
          <a:xfrm>
            <a:off x="1011238" y="1981200"/>
            <a:ext cx="7772400" cy="4608513"/>
          </a:xfrm>
        </p:spPr>
        <p:txBody>
          <a:bodyPr/>
          <a:lstStyle/>
          <a:p>
            <a:pPr eaLnBrk="1" hangingPunct="1">
              <a:lnSpc>
                <a:spcPct val="90000"/>
              </a:lnSpc>
              <a:defRPr/>
            </a:pPr>
            <a:r>
              <a:rPr lang="en-US" altLang="en-US" sz="2400" dirty="0"/>
              <a:t>What income is counted?</a:t>
            </a:r>
          </a:p>
          <a:p>
            <a:pPr eaLnBrk="1" hangingPunct="1">
              <a:lnSpc>
                <a:spcPct val="90000"/>
              </a:lnSpc>
              <a:defRPr/>
            </a:pPr>
            <a:r>
              <a:rPr lang="en-US" altLang="en-US" sz="2400" dirty="0"/>
              <a:t>Whose income should be provided?</a:t>
            </a:r>
          </a:p>
          <a:p>
            <a:pPr eaLnBrk="1" hangingPunct="1">
              <a:lnSpc>
                <a:spcPct val="90000"/>
              </a:lnSpc>
              <a:defRPr/>
            </a:pPr>
            <a:r>
              <a:rPr lang="en-US" altLang="en-US" sz="2400" dirty="0"/>
              <a:t>Income limit - $60K-$80K or $100K – Which is correct?</a:t>
            </a:r>
          </a:p>
          <a:p>
            <a:pPr eaLnBrk="1" hangingPunct="1">
              <a:lnSpc>
                <a:spcPct val="90000"/>
              </a:lnSpc>
              <a:defRPr/>
            </a:pPr>
            <a:r>
              <a:rPr lang="en-US" altLang="en-US" sz="2400" dirty="0"/>
              <a:t>Special income provisions: Foster care, Legal Guardianship, Children adopted from certain court-ordered custody</a:t>
            </a:r>
          </a:p>
          <a:p>
            <a:pPr marL="0" indent="0" eaLnBrk="1" hangingPunct="1">
              <a:lnSpc>
                <a:spcPct val="90000"/>
              </a:lnSpc>
              <a:spcBef>
                <a:spcPts val="0"/>
              </a:spcBef>
              <a:buFont typeface="Wingdings" pitchFamily="2" charset="2"/>
              <a:buNone/>
              <a:defRPr/>
            </a:pPr>
            <a:endParaRPr lang="en-US" altLang="en-US" sz="2400" dirty="0"/>
          </a:p>
          <a:p>
            <a:pPr marL="0" indent="0" eaLnBrk="1" hangingPunct="1">
              <a:lnSpc>
                <a:spcPct val="90000"/>
              </a:lnSpc>
              <a:buFont typeface="Wingdings" pitchFamily="2" charset="2"/>
              <a:buNone/>
              <a:defRPr/>
            </a:pPr>
            <a:r>
              <a:rPr lang="en-US" altLang="en-US" sz="2400" dirty="0"/>
              <a:t>For answers to these and other questions, check the OKPromise FAQ on the website at www.okpromise.org.</a:t>
            </a:r>
          </a:p>
        </p:txBody>
      </p:sp>
      <p:sp>
        <p:nvSpPr>
          <p:cNvPr id="10244" name="Slide Number Placeholder 3">
            <a:extLst>
              <a:ext uri="{FF2B5EF4-FFF2-40B4-BE49-F238E27FC236}">
                <a16:creationId xmlns:a16="http://schemas.microsoft.com/office/drawing/2014/main" id="{2B5A975E-6250-84F5-CF31-9D70D7C435BC}"/>
              </a:ext>
            </a:extLst>
          </p:cNvPr>
          <p:cNvSpPr>
            <a:spLocks noGrp="1"/>
          </p:cNvSpPr>
          <p:nvPr>
            <p:ph type="sldNum" sz="quarter" idx="12"/>
          </p:nvPr>
        </p:nvSpPr>
        <p:spPr>
          <a:xfrm>
            <a:off x="5791200" y="6248400"/>
            <a:ext cx="28956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9pPr>
          </a:lstStyle>
          <a:p>
            <a:pPr>
              <a:spcBef>
                <a:spcPct val="0"/>
              </a:spcBef>
              <a:buClrTx/>
              <a:buSzTx/>
              <a:buFontTx/>
              <a:buNone/>
            </a:pPr>
            <a:fld id="{0F77C453-D717-9B41-831A-481598CCFF18}" type="slidenum">
              <a:rPr lang="en-US" altLang="en-US" sz="1400"/>
              <a:pPr>
                <a:spcBef>
                  <a:spcPct val="0"/>
                </a:spcBef>
                <a:buClrTx/>
                <a:buSzTx/>
                <a:buFontTx/>
                <a:buNone/>
              </a:pPr>
              <a:t>4</a:t>
            </a:fld>
            <a:endParaRPr lang="en-US" altLang="en-US" sz="1400"/>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1">
            <a:extLst>
              <a:ext uri="{FF2B5EF4-FFF2-40B4-BE49-F238E27FC236}">
                <a16:creationId xmlns:a16="http://schemas.microsoft.com/office/drawing/2014/main" id="{AEA0CAFE-CCA9-06D7-1DF4-80D898503860}"/>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9pPr>
          </a:lstStyle>
          <a:p>
            <a:pPr>
              <a:spcBef>
                <a:spcPct val="0"/>
              </a:spcBef>
              <a:buClrTx/>
              <a:buSzTx/>
              <a:buFontTx/>
              <a:buNone/>
            </a:pPr>
            <a:fld id="{F8D79609-C697-704E-97A3-180C3D45A51B}" type="slidenum">
              <a:rPr lang="en-US" altLang="en-US" sz="1400"/>
              <a:pPr>
                <a:spcBef>
                  <a:spcPct val="0"/>
                </a:spcBef>
                <a:buClrTx/>
                <a:buSzTx/>
                <a:buFontTx/>
                <a:buNone/>
              </a:pPr>
              <a:t>5</a:t>
            </a:fld>
            <a:endParaRPr lang="en-US" altLang="en-US" sz="1400"/>
          </a:p>
        </p:txBody>
      </p:sp>
      <p:pic>
        <p:nvPicPr>
          <p:cNvPr id="12291" name="Picture 1">
            <a:extLst>
              <a:ext uri="{FF2B5EF4-FFF2-40B4-BE49-F238E27FC236}">
                <a16:creationId xmlns:a16="http://schemas.microsoft.com/office/drawing/2014/main" id="{D68560AE-1B8F-8C70-1491-5EB0E51B027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9063"/>
            <a:ext cx="9144000" cy="620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828674FC-B767-E3E0-A609-15E13D5043C7}"/>
              </a:ext>
            </a:extLst>
          </p:cNvPr>
          <p:cNvSpPr/>
          <p:nvPr/>
        </p:nvSpPr>
        <p:spPr bwMode="auto">
          <a:xfrm>
            <a:off x="381000" y="5943600"/>
            <a:ext cx="990600" cy="6858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6000" b="0" i="0" u="none" strike="noStrike" cap="none" normalizeH="0" baseline="0">
              <a:ln>
                <a:noFill/>
              </a:ln>
              <a:solidFill>
                <a:schemeClr val="tx1"/>
              </a:solidFill>
              <a:effectLst/>
              <a:latin typeface="Tahoma" charset="0"/>
            </a:endParaRPr>
          </a:p>
        </p:txBody>
      </p:sp>
      <p:pic>
        <p:nvPicPr>
          <p:cNvPr id="3" name="Picture 2">
            <a:extLst>
              <a:ext uri="{FF2B5EF4-FFF2-40B4-BE49-F238E27FC236}">
                <a16:creationId xmlns:a16="http://schemas.microsoft.com/office/drawing/2014/main" id="{A892F80F-043E-8CBD-3E5A-3FC2D334BB6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4800" y="6031207"/>
            <a:ext cx="704088" cy="690145"/>
          </a:xfrm>
          <a:prstGeom prst="rect">
            <a:avLst/>
          </a:prstGeom>
        </p:spPr>
      </p:pic>
    </p:spTree>
  </p:cSld>
  <p:clrMapOvr>
    <a:masterClrMapping/>
  </p:clrMapOvr>
  <p:transition>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0FDC1510-BF38-5754-451E-C3146FAC4422}"/>
              </a:ext>
            </a:extLst>
          </p:cNvPr>
          <p:cNvSpPr>
            <a:spLocks noGrp="1" noChangeArrowheads="1"/>
          </p:cNvSpPr>
          <p:nvPr>
            <p:ph type="title"/>
          </p:nvPr>
        </p:nvSpPr>
        <p:spPr>
          <a:xfrm>
            <a:off x="1792288" y="3152775"/>
            <a:ext cx="5486400" cy="962025"/>
          </a:xfrm>
        </p:spPr>
        <p:txBody>
          <a:bodyPr/>
          <a:lstStyle/>
          <a:p>
            <a:pPr algn="ctr"/>
            <a:r>
              <a:rPr lang="en-US" altLang="en-US" sz="3600">
                <a:solidFill>
                  <a:schemeClr val="bg2"/>
                </a:solidFill>
                <a:latin typeface="Times New Roman" panose="02020603050405020304" pitchFamily="18" charset="0"/>
              </a:rPr>
              <a:t>December 31</a:t>
            </a:r>
            <a:br>
              <a:rPr lang="en-US" altLang="en-US" sz="3600">
                <a:solidFill>
                  <a:schemeClr val="bg2"/>
                </a:solidFill>
                <a:latin typeface="Times New Roman" panose="02020603050405020304" pitchFamily="18" charset="0"/>
              </a:rPr>
            </a:br>
            <a:r>
              <a:rPr lang="en-US" altLang="en-US" sz="3600">
                <a:solidFill>
                  <a:schemeClr val="bg2"/>
                </a:solidFill>
                <a:latin typeface="Times New Roman" panose="02020603050405020304" pitchFamily="18" charset="0"/>
              </a:rPr>
              <a:t>Incomplete App deadline</a:t>
            </a:r>
            <a:endParaRPr lang="en-US" altLang="en-US" sz="3600"/>
          </a:p>
        </p:txBody>
      </p:sp>
      <p:sp>
        <p:nvSpPr>
          <p:cNvPr id="4" name="Text Placeholder 3">
            <a:extLst>
              <a:ext uri="{FF2B5EF4-FFF2-40B4-BE49-F238E27FC236}">
                <a16:creationId xmlns:a16="http://schemas.microsoft.com/office/drawing/2014/main" id="{75EEC360-CA77-4DA0-891B-2C677FCF858D}"/>
              </a:ext>
            </a:extLst>
          </p:cNvPr>
          <p:cNvSpPr>
            <a:spLocks noGrp="1"/>
          </p:cNvSpPr>
          <p:nvPr>
            <p:ph type="body" sz="half" idx="2"/>
          </p:nvPr>
        </p:nvSpPr>
        <p:spPr>
          <a:xfrm>
            <a:off x="1792288" y="4232275"/>
            <a:ext cx="5486400" cy="2320925"/>
          </a:xfrm>
        </p:spPr>
        <p:txBody>
          <a:bodyPr/>
          <a:lstStyle/>
          <a:p>
            <a:pPr marL="285750" indent="-285750">
              <a:buFont typeface="Arial" panose="020B0604020202020204" pitchFamily="34" charset="0"/>
              <a:buChar char="•"/>
              <a:defRPr/>
            </a:pPr>
            <a:r>
              <a:rPr lang="en-US" sz="1800" dirty="0">
                <a:solidFill>
                  <a:schemeClr val="bg2"/>
                </a:solidFill>
                <a:latin typeface="Times New Roman" pitchFamily="18" charset="0"/>
              </a:rPr>
              <a:t>June 30 remains the deadline for the initial application.</a:t>
            </a:r>
          </a:p>
          <a:p>
            <a:pPr marL="285750" indent="-285750">
              <a:buFont typeface="Arial" panose="020B0604020202020204" pitchFamily="34" charset="0"/>
              <a:buChar char="•"/>
              <a:defRPr/>
            </a:pPr>
            <a:r>
              <a:rPr lang="en-US" sz="1800" dirty="0">
                <a:solidFill>
                  <a:schemeClr val="bg2"/>
                </a:solidFill>
                <a:latin typeface="Times New Roman" pitchFamily="18" charset="0"/>
              </a:rPr>
              <a:t>Applications are incomplete until the income documentation is received and processed.</a:t>
            </a:r>
          </a:p>
          <a:p>
            <a:pPr marL="285750" indent="-285750">
              <a:buFont typeface="Arial" panose="020B0604020202020204" pitchFamily="34" charset="0"/>
              <a:buChar char="•"/>
              <a:defRPr/>
            </a:pPr>
            <a:r>
              <a:rPr lang="en-US" sz="1800" dirty="0">
                <a:solidFill>
                  <a:schemeClr val="bg2"/>
                </a:solidFill>
                <a:latin typeface="Times New Roman" pitchFamily="18" charset="0"/>
              </a:rPr>
              <a:t>December 31 of the student’s senior year (prior to graduation) is the deadline for the income documentation of the incomplete application.</a:t>
            </a:r>
          </a:p>
          <a:p>
            <a:pPr>
              <a:defRPr/>
            </a:pPr>
            <a:endParaRPr lang="en-US" dirty="0"/>
          </a:p>
        </p:txBody>
      </p:sp>
      <p:sp>
        <p:nvSpPr>
          <p:cNvPr id="14340" name="Slide Number Placeholder 4">
            <a:extLst>
              <a:ext uri="{FF2B5EF4-FFF2-40B4-BE49-F238E27FC236}">
                <a16:creationId xmlns:a16="http://schemas.microsoft.com/office/drawing/2014/main" id="{EEEBB843-F834-22A5-87B0-D32B5A283AD9}"/>
              </a:ext>
            </a:extLst>
          </p:cNvPr>
          <p:cNvSpPr>
            <a:spLocks noGrp="1" noChangeArrowheads="1"/>
          </p:cNvSpPr>
          <p:nvPr>
            <p:ph type="sldNum" sz="quarter" idx="12"/>
          </p:nvPr>
        </p:nvSpPr>
        <p:spPr>
          <a:xfrm>
            <a:off x="3352800" y="6324600"/>
            <a:ext cx="28956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9pPr>
          </a:lstStyle>
          <a:p>
            <a:pPr algn="ctr">
              <a:spcBef>
                <a:spcPct val="0"/>
              </a:spcBef>
              <a:buClrTx/>
              <a:buSzTx/>
              <a:buFontTx/>
              <a:buNone/>
            </a:pPr>
            <a:fld id="{5CF4669B-FCF0-4641-928C-12057DEEECE9}" type="slidenum">
              <a:rPr lang="en-US" altLang="en-US" sz="1400"/>
              <a:pPr algn="ctr">
                <a:spcBef>
                  <a:spcPct val="0"/>
                </a:spcBef>
                <a:buClrTx/>
                <a:buSzTx/>
                <a:buFontTx/>
                <a:buNone/>
              </a:pPr>
              <a:t>6</a:t>
            </a:fld>
            <a:endParaRPr lang="en-US" altLang="en-US" sz="1400"/>
          </a:p>
        </p:txBody>
      </p:sp>
      <p:pic>
        <p:nvPicPr>
          <p:cNvPr id="14341" name="Content Placeholder 5">
            <a:extLst>
              <a:ext uri="{FF2B5EF4-FFF2-40B4-BE49-F238E27FC236}">
                <a16:creationId xmlns:a16="http://schemas.microsoft.com/office/drawing/2014/main" id="{3B4C4547-A4A9-DD70-5844-8D3F61280BBC}"/>
              </a:ext>
            </a:extLst>
          </p:cNvPr>
          <p:cNvPicPr>
            <a:picLocks noGrp="1" noChangeAspect="1" noChangeArrowheads="1"/>
          </p:cNvPicPr>
          <p:nvPr>
            <p:ph type="pic" idx="1"/>
          </p:nvPr>
        </p:nvPicPr>
        <p:blipFill>
          <a:blip r:embed="rId3">
            <a:extLst>
              <a:ext uri="{28A0092B-C50C-407E-A947-70E740481C1C}">
                <a14:useLocalDpi xmlns:a14="http://schemas.microsoft.com/office/drawing/2010/main" val="0"/>
              </a:ext>
            </a:extLst>
          </a:blip>
          <a:srcRect t="9459" b="9459"/>
          <a:stretch>
            <a:fillRect/>
          </a:stretch>
        </p:blipFill>
        <p:spPr>
          <a:xfrm>
            <a:off x="2895600" y="533400"/>
            <a:ext cx="3160713" cy="2370138"/>
          </a:xfrm>
        </p:spPr>
      </p:pic>
    </p:spTree>
  </p:cSld>
  <p:clrMapOvr>
    <a:masterClrMapping/>
  </p:clrMapOvr>
  <p:transition>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a:extLst>
              <a:ext uri="{FF2B5EF4-FFF2-40B4-BE49-F238E27FC236}">
                <a16:creationId xmlns:a16="http://schemas.microsoft.com/office/drawing/2014/main" id="{42C74D3B-CE92-CB69-4760-2F74D93B902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9pPr>
          </a:lstStyle>
          <a:p>
            <a:pPr>
              <a:spcBef>
                <a:spcPct val="0"/>
              </a:spcBef>
              <a:buClrTx/>
              <a:buSzTx/>
              <a:buFontTx/>
              <a:buNone/>
            </a:pPr>
            <a:fld id="{F00689AF-4425-E847-8E8D-1B894EDFE76E}" type="slidenum">
              <a:rPr lang="en-US" altLang="en-US" sz="1400"/>
              <a:pPr>
                <a:spcBef>
                  <a:spcPct val="0"/>
                </a:spcBef>
                <a:buClrTx/>
                <a:buSzTx/>
                <a:buFontTx/>
                <a:buNone/>
              </a:pPr>
              <a:t>7</a:t>
            </a:fld>
            <a:endParaRPr lang="en-US" altLang="en-US" sz="1400"/>
          </a:p>
        </p:txBody>
      </p:sp>
      <p:sp>
        <p:nvSpPr>
          <p:cNvPr id="16387" name="Rectangle 2">
            <a:extLst>
              <a:ext uri="{FF2B5EF4-FFF2-40B4-BE49-F238E27FC236}">
                <a16:creationId xmlns:a16="http://schemas.microsoft.com/office/drawing/2014/main" id="{F1E42FDA-EC78-ED91-A29A-356AFC49C863}"/>
              </a:ext>
            </a:extLst>
          </p:cNvPr>
          <p:cNvSpPr>
            <a:spLocks noGrp="1" noChangeArrowheads="1"/>
          </p:cNvSpPr>
          <p:nvPr>
            <p:ph type="title"/>
          </p:nvPr>
        </p:nvSpPr>
        <p:spPr>
          <a:xfrm>
            <a:off x="1066800" y="914400"/>
            <a:ext cx="7793038" cy="990600"/>
          </a:xfrm>
        </p:spPr>
        <p:txBody>
          <a:bodyPr/>
          <a:lstStyle/>
          <a:p>
            <a:pPr eaLnBrk="1" hangingPunct="1"/>
            <a:r>
              <a:rPr lang="en-US" altLang="en-US"/>
              <a:t>Curriculum – 15 units</a:t>
            </a:r>
          </a:p>
        </p:txBody>
      </p:sp>
      <p:sp>
        <p:nvSpPr>
          <p:cNvPr id="16388" name="Rectangle 3">
            <a:extLst>
              <a:ext uri="{FF2B5EF4-FFF2-40B4-BE49-F238E27FC236}">
                <a16:creationId xmlns:a16="http://schemas.microsoft.com/office/drawing/2014/main" id="{8109110A-143B-EF99-F837-B01F852BFC6B}"/>
              </a:ext>
            </a:extLst>
          </p:cNvPr>
          <p:cNvSpPr>
            <a:spLocks noGrp="1" noChangeArrowheads="1"/>
          </p:cNvSpPr>
          <p:nvPr>
            <p:ph type="body" idx="1"/>
          </p:nvPr>
        </p:nvSpPr>
        <p:spPr>
          <a:noFill/>
        </p:spPr>
        <p:txBody>
          <a:bodyPr/>
          <a:lstStyle/>
          <a:p>
            <a:pPr eaLnBrk="1" hangingPunct="1">
              <a:lnSpc>
                <a:spcPct val="90000"/>
              </a:lnSpc>
            </a:pPr>
            <a:r>
              <a:rPr lang="en-US" altLang="en-US" sz="2600"/>
              <a:t>4 English</a:t>
            </a:r>
          </a:p>
          <a:p>
            <a:pPr eaLnBrk="1" hangingPunct="1">
              <a:lnSpc>
                <a:spcPct val="90000"/>
              </a:lnSpc>
            </a:pPr>
            <a:r>
              <a:rPr lang="en-US" altLang="en-US" sz="2600"/>
              <a:t>3 Lab Science</a:t>
            </a:r>
          </a:p>
          <a:p>
            <a:pPr eaLnBrk="1" hangingPunct="1">
              <a:lnSpc>
                <a:spcPct val="90000"/>
              </a:lnSpc>
            </a:pPr>
            <a:r>
              <a:rPr lang="en-US" altLang="en-US" sz="2600"/>
              <a:t>3 Mathematics</a:t>
            </a:r>
          </a:p>
          <a:p>
            <a:pPr eaLnBrk="1" hangingPunct="1">
              <a:lnSpc>
                <a:spcPct val="90000"/>
              </a:lnSpc>
            </a:pPr>
            <a:r>
              <a:rPr lang="en-US" altLang="en-US" sz="2600"/>
              <a:t>3 History and Citizenship Skills</a:t>
            </a:r>
          </a:p>
          <a:p>
            <a:pPr eaLnBrk="1" hangingPunct="1">
              <a:lnSpc>
                <a:spcPct val="90000"/>
              </a:lnSpc>
            </a:pPr>
            <a:r>
              <a:rPr lang="en-US" altLang="en-US" sz="2600"/>
              <a:t>2 Additional Units of subjects previously listed or selected from: computer science, foreign language, any Advanced Placement course, psychology, sociology, or any concurrent liberal arts and science course at a State System institution</a:t>
            </a:r>
          </a:p>
          <a:p>
            <a:pPr eaLnBrk="1" hangingPunct="1">
              <a:lnSpc>
                <a:spcPct val="90000"/>
              </a:lnSpc>
              <a:buFont typeface="Wingdings" pitchFamily="2" charset="2"/>
              <a:buNone/>
            </a:pPr>
            <a:endParaRPr lang="en-US" altLang="en-US" sz="2800" b="1"/>
          </a:p>
        </p:txBody>
      </p:sp>
    </p:spTree>
  </p:cSld>
  <p:clrMapOvr>
    <a:masterClrMapping/>
  </p:clrMapOvr>
  <p:transition>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a:extLst>
              <a:ext uri="{FF2B5EF4-FFF2-40B4-BE49-F238E27FC236}">
                <a16:creationId xmlns:a16="http://schemas.microsoft.com/office/drawing/2014/main" id="{2C44266F-2750-F64B-4DE8-3C7476EFBEF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9pPr>
          </a:lstStyle>
          <a:p>
            <a:pPr>
              <a:spcBef>
                <a:spcPct val="0"/>
              </a:spcBef>
              <a:buClrTx/>
              <a:buSzTx/>
              <a:buFontTx/>
              <a:buNone/>
            </a:pPr>
            <a:fld id="{1E21438D-8F5C-8547-885F-42BB8176A232}" type="slidenum">
              <a:rPr lang="en-US" altLang="en-US" sz="1400"/>
              <a:pPr>
                <a:spcBef>
                  <a:spcPct val="0"/>
                </a:spcBef>
                <a:buClrTx/>
                <a:buSzTx/>
                <a:buFontTx/>
                <a:buNone/>
              </a:pPr>
              <a:t>8</a:t>
            </a:fld>
            <a:endParaRPr lang="en-US" altLang="en-US" sz="1400"/>
          </a:p>
        </p:txBody>
      </p:sp>
      <p:sp>
        <p:nvSpPr>
          <p:cNvPr id="18435" name="Rectangle 2">
            <a:extLst>
              <a:ext uri="{FF2B5EF4-FFF2-40B4-BE49-F238E27FC236}">
                <a16:creationId xmlns:a16="http://schemas.microsoft.com/office/drawing/2014/main" id="{2B4A21ED-4AE0-9D1D-0DC6-C06C7FB34822}"/>
              </a:ext>
            </a:extLst>
          </p:cNvPr>
          <p:cNvSpPr>
            <a:spLocks noGrp="1" noChangeArrowheads="1"/>
          </p:cNvSpPr>
          <p:nvPr>
            <p:ph type="title"/>
          </p:nvPr>
        </p:nvSpPr>
        <p:spPr/>
        <p:txBody>
          <a:bodyPr/>
          <a:lstStyle/>
          <a:p>
            <a:pPr eaLnBrk="1" hangingPunct="1"/>
            <a:r>
              <a:rPr lang="en-US" altLang="en-US"/>
              <a:t>Additional Requirements</a:t>
            </a:r>
          </a:p>
        </p:txBody>
      </p:sp>
      <p:sp>
        <p:nvSpPr>
          <p:cNvPr id="18436" name="Rectangle 3">
            <a:extLst>
              <a:ext uri="{FF2B5EF4-FFF2-40B4-BE49-F238E27FC236}">
                <a16:creationId xmlns:a16="http://schemas.microsoft.com/office/drawing/2014/main" id="{FC941114-BAC6-5EED-ED23-DE1DFED7F739}"/>
              </a:ext>
            </a:extLst>
          </p:cNvPr>
          <p:cNvSpPr>
            <a:spLocks noGrp="1" noChangeArrowheads="1"/>
          </p:cNvSpPr>
          <p:nvPr>
            <p:ph type="body" idx="1"/>
          </p:nvPr>
        </p:nvSpPr>
        <p:spPr>
          <a:xfrm>
            <a:off x="1031875" y="2325688"/>
            <a:ext cx="7772400" cy="3998912"/>
          </a:xfrm>
        </p:spPr>
        <p:txBody>
          <a:bodyPr/>
          <a:lstStyle/>
          <a:p>
            <a:pPr eaLnBrk="1" hangingPunct="1">
              <a:lnSpc>
                <a:spcPct val="90000"/>
              </a:lnSpc>
            </a:pPr>
            <a:r>
              <a:rPr lang="en-US" altLang="en-US" sz="2600"/>
              <a:t>Graduate from an Oklahoma high school</a:t>
            </a:r>
          </a:p>
          <a:p>
            <a:pPr eaLnBrk="1" hangingPunct="1">
              <a:lnSpc>
                <a:spcPct val="90000"/>
              </a:lnSpc>
            </a:pPr>
            <a:r>
              <a:rPr lang="en-US" altLang="en-US" sz="2600"/>
              <a:t>Complete the 15-unit curriculum with at least a 2.50 cumulative GPA </a:t>
            </a:r>
            <a:r>
              <a:rPr lang="en-US" altLang="en-US" sz="2600" i="1"/>
              <a:t>in these courses</a:t>
            </a:r>
          </a:p>
          <a:p>
            <a:pPr eaLnBrk="1" hangingPunct="1">
              <a:lnSpc>
                <a:spcPct val="90000"/>
              </a:lnSpc>
            </a:pPr>
            <a:r>
              <a:rPr lang="en-US" altLang="en-US" sz="2600"/>
              <a:t>Achieve at least a 2.50 cumulative </a:t>
            </a:r>
            <a:r>
              <a:rPr lang="en-US" altLang="en-US" sz="2600" i="1"/>
              <a:t>overall</a:t>
            </a:r>
            <a:r>
              <a:rPr lang="en-US" altLang="en-US" sz="2600"/>
              <a:t> GPA </a:t>
            </a:r>
          </a:p>
          <a:p>
            <a:pPr eaLnBrk="1" hangingPunct="1">
              <a:lnSpc>
                <a:spcPct val="90000"/>
              </a:lnSpc>
            </a:pPr>
            <a:r>
              <a:rPr lang="en-US" altLang="en-US" sz="2600"/>
              <a:t>Attend school regularly</a:t>
            </a:r>
          </a:p>
          <a:p>
            <a:pPr eaLnBrk="1" hangingPunct="1">
              <a:lnSpc>
                <a:spcPct val="90000"/>
              </a:lnSpc>
            </a:pPr>
            <a:r>
              <a:rPr lang="en-US" altLang="en-US" sz="2600"/>
              <a:t>Refrain from substance abuse</a:t>
            </a:r>
          </a:p>
          <a:p>
            <a:pPr eaLnBrk="1" hangingPunct="1">
              <a:lnSpc>
                <a:spcPct val="90000"/>
              </a:lnSpc>
            </a:pPr>
            <a:r>
              <a:rPr lang="en-US" altLang="en-US" sz="2600"/>
              <a:t>Don’t commit criminal or delinquent acts</a:t>
            </a:r>
          </a:p>
        </p:txBody>
      </p:sp>
    </p:spTree>
  </p:cSld>
  <p:clrMapOvr>
    <a:masterClrMapping/>
  </p:clrMapOvr>
  <p:transition>
    <p:rand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a:extLst>
              <a:ext uri="{FF2B5EF4-FFF2-40B4-BE49-F238E27FC236}">
                <a16:creationId xmlns:a16="http://schemas.microsoft.com/office/drawing/2014/main" id="{59D1189D-91FE-A2DF-A85D-12FD44A7C0B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9pPr>
          </a:lstStyle>
          <a:p>
            <a:pPr>
              <a:spcBef>
                <a:spcPct val="0"/>
              </a:spcBef>
              <a:buClrTx/>
              <a:buSzTx/>
              <a:buFontTx/>
              <a:buNone/>
            </a:pPr>
            <a:fld id="{F213F2D1-91D1-6D46-83B6-1730EE862557}" type="slidenum">
              <a:rPr lang="en-US" altLang="en-US" sz="1400"/>
              <a:pPr>
                <a:spcBef>
                  <a:spcPct val="0"/>
                </a:spcBef>
                <a:buClrTx/>
                <a:buSzTx/>
                <a:buFontTx/>
                <a:buNone/>
              </a:pPr>
              <a:t>9</a:t>
            </a:fld>
            <a:endParaRPr lang="en-US" altLang="en-US" sz="1400"/>
          </a:p>
        </p:txBody>
      </p:sp>
      <p:sp>
        <p:nvSpPr>
          <p:cNvPr id="20483" name="Rectangle 2">
            <a:extLst>
              <a:ext uri="{FF2B5EF4-FFF2-40B4-BE49-F238E27FC236}">
                <a16:creationId xmlns:a16="http://schemas.microsoft.com/office/drawing/2014/main" id="{EA4A85AD-3D6C-E54C-31C0-46A94FED56A5}"/>
              </a:ext>
            </a:extLst>
          </p:cNvPr>
          <p:cNvSpPr>
            <a:spLocks noGrp="1" noChangeArrowheads="1"/>
          </p:cNvSpPr>
          <p:nvPr>
            <p:ph type="title"/>
          </p:nvPr>
        </p:nvSpPr>
        <p:spPr>
          <a:xfrm>
            <a:off x="1066800" y="762000"/>
            <a:ext cx="7793038" cy="685800"/>
          </a:xfrm>
        </p:spPr>
        <p:txBody>
          <a:bodyPr/>
          <a:lstStyle/>
          <a:p>
            <a:pPr algn="ctr" eaLnBrk="1" hangingPunct="1"/>
            <a:r>
              <a:rPr lang="en-US" altLang="en-US"/>
              <a:t>Benefits</a:t>
            </a:r>
          </a:p>
        </p:txBody>
      </p:sp>
      <p:sp>
        <p:nvSpPr>
          <p:cNvPr id="20484" name="Rectangle 3">
            <a:extLst>
              <a:ext uri="{FF2B5EF4-FFF2-40B4-BE49-F238E27FC236}">
                <a16:creationId xmlns:a16="http://schemas.microsoft.com/office/drawing/2014/main" id="{446FCC5E-82B2-F631-0A72-AB68E7A828DF}"/>
              </a:ext>
            </a:extLst>
          </p:cNvPr>
          <p:cNvSpPr>
            <a:spLocks noGrp="1" noChangeArrowheads="1"/>
          </p:cNvSpPr>
          <p:nvPr>
            <p:ph type="body" idx="1"/>
          </p:nvPr>
        </p:nvSpPr>
        <p:spPr>
          <a:xfrm>
            <a:off x="533400" y="1676400"/>
            <a:ext cx="8421688" cy="4760913"/>
          </a:xfrm>
        </p:spPr>
        <p:txBody>
          <a:bodyPr/>
          <a:lstStyle/>
          <a:p>
            <a:pPr eaLnBrk="1" hangingPunct="1">
              <a:lnSpc>
                <a:spcPct val="90000"/>
              </a:lnSpc>
            </a:pPr>
            <a:r>
              <a:rPr lang="en-US" altLang="en-US" sz="2600"/>
              <a:t>Pays tuition only (fees are not included) at an Oklahoma </a:t>
            </a:r>
            <a:r>
              <a:rPr lang="en-US" altLang="en-US" sz="2600" u="sng"/>
              <a:t>public</a:t>
            </a:r>
            <a:r>
              <a:rPr lang="en-US" altLang="en-US" sz="2600"/>
              <a:t> college or university; a portion of tuition at an Oklahoma </a:t>
            </a:r>
            <a:r>
              <a:rPr lang="en-US" altLang="en-US" sz="2600" u="sng"/>
              <a:t>private</a:t>
            </a:r>
            <a:r>
              <a:rPr lang="en-US" altLang="en-US" sz="2600"/>
              <a:t> college or university or qualified career technology programs</a:t>
            </a:r>
          </a:p>
          <a:p>
            <a:pPr eaLnBrk="1" hangingPunct="1">
              <a:lnSpc>
                <a:spcPct val="90000"/>
              </a:lnSpc>
            </a:pPr>
            <a:r>
              <a:rPr lang="en-US" altLang="en-US" sz="2600"/>
              <a:t>OKPromise cannot pay for concurrent enrollment</a:t>
            </a:r>
          </a:p>
          <a:p>
            <a:pPr eaLnBrk="1" hangingPunct="1">
              <a:lnSpc>
                <a:spcPct val="90000"/>
              </a:lnSpc>
            </a:pPr>
            <a:r>
              <a:rPr lang="en-US" altLang="en-US" sz="2600"/>
              <a:t>May be used until the completion of a bachelor’s degree or five consecutive years, whichever comes first</a:t>
            </a:r>
          </a:p>
          <a:p>
            <a:pPr eaLnBrk="1" hangingPunct="1">
              <a:lnSpc>
                <a:spcPct val="90000"/>
              </a:lnSpc>
            </a:pPr>
            <a:r>
              <a:rPr lang="en-US" altLang="en-US" sz="2600"/>
              <a:t>The OKP award is also limited to payment for 129 credit hours of college courses (unless the degree program requires more hours).</a:t>
            </a:r>
          </a:p>
        </p:txBody>
      </p:sp>
    </p:spTree>
  </p:cSld>
  <p:clrMapOvr>
    <a:masterClrMapping/>
  </p:clrMapOvr>
  <p:transition>
    <p:random/>
  </p:transition>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kumimoji="0" lang="en-US" sz="60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kumimoji="0" lang="en-US" sz="6000" b="0" i="0" u="none" strike="noStrike" cap="none" normalizeH="0" baseline="0" smtClean="0">
            <a:ln>
              <a:noFill/>
            </a:ln>
            <a:solidFill>
              <a:schemeClr val="tx1"/>
            </a:solidFill>
            <a:effectLst/>
            <a:latin typeface="Tahoma"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Designs\Straight Edge.pot</Template>
  <TotalTime>12155</TotalTime>
  <Words>1014</Words>
  <Application>Microsoft Macintosh PowerPoint</Application>
  <PresentationFormat>On-screen Show (4:3)</PresentationFormat>
  <Paragraphs>94</Paragraphs>
  <Slides>12</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Tahoma</vt:lpstr>
      <vt:lpstr>Arial</vt:lpstr>
      <vt:lpstr>Wingdings</vt:lpstr>
      <vt:lpstr>Times New Roman</vt:lpstr>
      <vt:lpstr>Comic Sans MS</vt:lpstr>
      <vt:lpstr>Blends</vt:lpstr>
      <vt:lpstr>PowerPoint Presentation</vt:lpstr>
      <vt:lpstr>Apply Online at</vt:lpstr>
      <vt:lpstr>Application Requirements</vt:lpstr>
      <vt:lpstr>Application and Income</vt:lpstr>
      <vt:lpstr>PowerPoint Presentation</vt:lpstr>
      <vt:lpstr>December 31 Incomplete App deadline</vt:lpstr>
      <vt:lpstr>Curriculum – 15 units</vt:lpstr>
      <vt:lpstr>Additional Requirements</vt:lpstr>
      <vt:lpstr>Benefits</vt:lpstr>
      <vt:lpstr>Career Tech options</vt:lpstr>
      <vt:lpstr>College Requirements</vt:lpstr>
      <vt:lpstr>Contact Information OKPromise office</vt:lpstr>
    </vt:vector>
  </TitlesOfParts>
  <Company>Oklahoma State Regents For Higher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2021-22 OKPromise - parents</dc:title>
  <dc:creator>GEAR-UP</dc:creator>
  <cp:lastModifiedBy>Kristi Allison</cp:lastModifiedBy>
  <cp:revision>310</cp:revision>
  <cp:lastPrinted>1601-01-01T00:00:00Z</cp:lastPrinted>
  <dcterms:created xsi:type="dcterms:W3CDTF">2000-10-10T14:50:44Z</dcterms:created>
  <dcterms:modified xsi:type="dcterms:W3CDTF">2024-10-18T13:12:14Z</dcterms:modified>
</cp:coreProperties>
</file>