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9"/>
  </p:notesMasterIdLst>
  <p:sldIdLst>
    <p:sldId id="256" r:id="rId2"/>
    <p:sldId id="458" r:id="rId3"/>
    <p:sldId id="468" r:id="rId4"/>
    <p:sldId id="466" r:id="rId5"/>
    <p:sldId id="462" r:id="rId6"/>
    <p:sldId id="465" r:id="rId7"/>
    <p:sldId id="286" r:id="rId8"/>
    <p:sldId id="278" r:id="rId9"/>
    <p:sldId id="456" r:id="rId10"/>
    <p:sldId id="279" r:id="rId11"/>
    <p:sldId id="280" r:id="rId12"/>
    <p:sldId id="281" r:id="rId13"/>
    <p:sldId id="282" r:id="rId14"/>
    <p:sldId id="283" r:id="rId15"/>
    <p:sldId id="284" r:id="rId16"/>
    <p:sldId id="265" r:id="rId17"/>
    <p:sldId id="4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  <a:srgbClr val="6BBD44"/>
    <a:srgbClr val="45318D"/>
    <a:srgbClr val="0433FF"/>
    <a:srgbClr val="0070C0"/>
    <a:srgbClr val="002E6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FEFB0-2162-45DF-8BC1-DBCEB9E256E2}" v="285" dt="2025-08-07T19:10:54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1288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eson, Connie" userId="48bc86e7-c254-42b1-9c4f-334118ad4b4f" providerId="ADAL" clId="{9C3FEFB0-2162-45DF-8BC1-DBCEB9E256E2}"/>
    <pc:docChg chg="undo redo custSel addSld delSld modSld sldOrd modNotesMaster">
      <pc:chgData name="Arneson, Connie" userId="48bc86e7-c254-42b1-9c4f-334118ad4b4f" providerId="ADAL" clId="{9C3FEFB0-2162-45DF-8BC1-DBCEB9E256E2}" dt="2025-08-07T19:10:54.901" v="2833" actId="207"/>
      <pc:docMkLst>
        <pc:docMk/>
      </pc:docMkLst>
      <pc:sldChg chg="addSp modSp mod setBg">
        <pc:chgData name="Arneson, Connie" userId="48bc86e7-c254-42b1-9c4f-334118ad4b4f" providerId="ADAL" clId="{9C3FEFB0-2162-45DF-8BC1-DBCEB9E256E2}" dt="2025-08-07T19:05:09" v="2831" actId="207"/>
        <pc:sldMkLst>
          <pc:docMk/>
          <pc:sldMk cId="3899491919" sldId="256"/>
        </pc:sldMkLst>
        <pc:spChg chg="mod">
          <ac:chgData name="Arneson, Connie" userId="48bc86e7-c254-42b1-9c4f-334118ad4b4f" providerId="ADAL" clId="{9C3FEFB0-2162-45DF-8BC1-DBCEB9E256E2}" dt="2025-08-07T19:05:09" v="2831" actId="207"/>
          <ac:spMkLst>
            <pc:docMk/>
            <pc:sldMk cId="3899491919" sldId="256"/>
            <ac:spMk id="2" creationId="{C37CCE02-C3E7-881D-5300-FBA8930E060C}"/>
          </ac:spMkLst>
        </pc:spChg>
        <pc:spChg chg="mod ord">
          <ac:chgData name="Arneson, Connie" userId="48bc86e7-c254-42b1-9c4f-334118ad4b4f" providerId="ADAL" clId="{9C3FEFB0-2162-45DF-8BC1-DBCEB9E256E2}" dt="2025-08-07T17:40:47.942" v="1102" actId="26606"/>
          <ac:spMkLst>
            <pc:docMk/>
            <pc:sldMk cId="3899491919" sldId="256"/>
            <ac:spMk id="5" creationId="{00000000-0000-0000-0000-000000000000}"/>
          </ac:spMkLst>
        </pc:spChg>
        <pc:spChg chg="add">
          <ac:chgData name="Arneson, Connie" userId="48bc86e7-c254-42b1-9c4f-334118ad4b4f" providerId="ADAL" clId="{9C3FEFB0-2162-45DF-8BC1-DBCEB9E256E2}" dt="2025-08-07T17:40:47.942" v="1102" actId="26606"/>
          <ac:spMkLst>
            <pc:docMk/>
            <pc:sldMk cId="3899491919" sldId="256"/>
            <ac:spMk id="14" creationId="{66D61E08-70C3-48D8-BEA0-787111DC30DA}"/>
          </ac:spMkLst>
        </pc:spChg>
        <pc:spChg chg="add">
          <ac:chgData name="Arneson, Connie" userId="48bc86e7-c254-42b1-9c4f-334118ad4b4f" providerId="ADAL" clId="{9C3FEFB0-2162-45DF-8BC1-DBCEB9E256E2}" dt="2025-08-07T17:40:47.942" v="1102" actId="26606"/>
          <ac:spMkLst>
            <pc:docMk/>
            <pc:sldMk cId="3899491919" sldId="256"/>
            <ac:spMk id="16" creationId="{FC55298F-0AE5-478E-AD2B-03C2614C5833}"/>
          </ac:spMkLst>
        </pc:spChg>
        <pc:spChg chg="add">
          <ac:chgData name="Arneson, Connie" userId="48bc86e7-c254-42b1-9c4f-334118ad4b4f" providerId="ADAL" clId="{9C3FEFB0-2162-45DF-8BC1-DBCEB9E256E2}" dt="2025-08-07T17:40:47.942" v="1102" actId="26606"/>
          <ac:spMkLst>
            <pc:docMk/>
            <pc:sldMk cId="3899491919" sldId="256"/>
            <ac:spMk id="18" creationId="{C180E4EA-0B63-4779-A895-7E90E71088F3}"/>
          </ac:spMkLst>
        </pc:spChg>
        <pc:spChg chg="add">
          <ac:chgData name="Arneson, Connie" userId="48bc86e7-c254-42b1-9c4f-334118ad4b4f" providerId="ADAL" clId="{9C3FEFB0-2162-45DF-8BC1-DBCEB9E256E2}" dt="2025-08-07T17:40:47.942" v="1102" actId="26606"/>
          <ac:spMkLst>
            <pc:docMk/>
            <pc:sldMk cId="3899491919" sldId="256"/>
            <ac:spMk id="20" creationId="{CEE01D9D-3DE8-4EED-B0D3-8F3C79CC7673}"/>
          </ac:spMkLst>
        </pc:spChg>
        <pc:spChg chg="add">
          <ac:chgData name="Arneson, Connie" userId="48bc86e7-c254-42b1-9c4f-334118ad4b4f" providerId="ADAL" clId="{9C3FEFB0-2162-45DF-8BC1-DBCEB9E256E2}" dt="2025-08-07T17:40:47.942" v="1102" actId="26606"/>
          <ac:spMkLst>
            <pc:docMk/>
            <pc:sldMk cId="3899491919" sldId="256"/>
            <ac:spMk id="22" creationId="{89AF5CE9-607F-43F4-8983-DCD6DA4051FD}"/>
          </ac:spMkLst>
        </pc:spChg>
        <pc:spChg chg="add">
          <ac:chgData name="Arneson, Connie" userId="48bc86e7-c254-42b1-9c4f-334118ad4b4f" providerId="ADAL" clId="{9C3FEFB0-2162-45DF-8BC1-DBCEB9E256E2}" dt="2025-08-07T17:40:47.942" v="1102" actId="26606"/>
          <ac:spMkLst>
            <pc:docMk/>
            <pc:sldMk cId="3899491919" sldId="256"/>
            <ac:spMk id="24" creationId="{6EEA2DBD-9E1E-4521-8C01-F32AD18A89E3}"/>
          </ac:spMkLst>
        </pc:spChg>
        <pc:spChg chg="add">
          <ac:chgData name="Arneson, Connie" userId="48bc86e7-c254-42b1-9c4f-334118ad4b4f" providerId="ADAL" clId="{9C3FEFB0-2162-45DF-8BC1-DBCEB9E256E2}" dt="2025-08-07T17:40:47.942" v="1102" actId="26606"/>
          <ac:spMkLst>
            <pc:docMk/>
            <pc:sldMk cId="3899491919" sldId="256"/>
            <ac:spMk id="26" creationId="{15BBD2C1-BA9B-46A9-A27A-33498B169272}"/>
          </ac:spMkLst>
        </pc:spChg>
        <pc:picChg chg="mod">
          <ac:chgData name="Arneson, Connie" userId="48bc86e7-c254-42b1-9c4f-334118ad4b4f" providerId="ADAL" clId="{9C3FEFB0-2162-45DF-8BC1-DBCEB9E256E2}" dt="2025-08-07T17:40:47.942" v="1102" actId="26606"/>
          <ac:picMkLst>
            <pc:docMk/>
            <pc:sldMk cId="3899491919" sldId="256"/>
            <ac:picMk id="3" creationId="{2C98AA76-6382-E94B-05BE-85B87A3177C8}"/>
          </ac:picMkLst>
        </pc:picChg>
      </pc:sldChg>
      <pc:sldChg chg="del">
        <pc:chgData name="Arneson, Connie" userId="48bc86e7-c254-42b1-9c4f-334118ad4b4f" providerId="ADAL" clId="{9C3FEFB0-2162-45DF-8BC1-DBCEB9E256E2}" dt="2025-07-19T03:12:10.160" v="518" actId="47"/>
        <pc:sldMkLst>
          <pc:docMk/>
          <pc:sldMk cId="3228276824" sldId="257"/>
        </pc:sldMkLst>
      </pc:sldChg>
      <pc:sldChg chg="del">
        <pc:chgData name="Arneson, Connie" userId="48bc86e7-c254-42b1-9c4f-334118ad4b4f" providerId="ADAL" clId="{9C3FEFB0-2162-45DF-8BC1-DBCEB9E256E2}" dt="2025-07-19T03:12:08.320" v="517" actId="47"/>
        <pc:sldMkLst>
          <pc:docMk/>
          <pc:sldMk cId="3097294427" sldId="258"/>
        </pc:sldMkLst>
      </pc:sldChg>
      <pc:sldChg chg="del">
        <pc:chgData name="Arneson, Connie" userId="48bc86e7-c254-42b1-9c4f-334118ad4b4f" providerId="ADAL" clId="{9C3FEFB0-2162-45DF-8BC1-DBCEB9E256E2}" dt="2025-07-19T03:12:17.331" v="519" actId="47"/>
        <pc:sldMkLst>
          <pc:docMk/>
          <pc:sldMk cId="1024663961" sldId="259"/>
        </pc:sldMkLst>
      </pc:sldChg>
      <pc:sldChg chg="del">
        <pc:chgData name="Arneson, Connie" userId="48bc86e7-c254-42b1-9c4f-334118ad4b4f" providerId="ADAL" clId="{9C3FEFB0-2162-45DF-8BC1-DBCEB9E256E2}" dt="2025-07-19T03:12:06.997" v="516" actId="47"/>
        <pc:sldMkLst>
          <pc:docMk/>
          <pc:sldMk cId="1719069048" sldId="260"/>
        </pc:sldMkLst>
      </pc:sldChg>
      <pc:sldChg chg="del">
        <pc:chgData name="Arneson, Connie" userId="48bc86e7-c254-42b1-9c4f-334118ad4b4f" providerId="ADAL" clId="{9C3FEFB0-2162-45DF-8BC1-DBCEB9E256E2}" dt="2025-07-19T03:12:18.305" v="520" actId="47"/>
        <pc:sldMkLst>
          <pc:docMk/>
          <pc:sldMk cId="1270707799" sldId="261"/>
        </pc:sldMkLst>
      </pc:sldChg>
      <pc:sldChg chg="del">
        <pc:chgData name="Arneson, Connie" userId="48bc86e7-c254-42b1-9c4f-334118ad4b4f" providerId="ADAL" clId="{9C3FEFB0-2162-45DF-8BC1-DBCEB9E256E2}" dt="2025-07-19T03:12:19.869" v="521" actId="47"/>
        <pc:sldMkLst>
          <pc:docMk/>
          <pc:sldMk cId="2151018414" sldId="262"/>
        </pc:sldMkLst>
      </pc:sldChg>
      <pc:sldChg chg="del">
        <pc:chgData name="Arneson, Connie" userId="48bc86e7-c254-42b1-9c4f-334118ad4b4f" providerId="ADAL" clId="{9C3FEFB0-2162-45DF-8BC1-DBCEB9E256E2}" dt="2025-07-19T03:12:22.439" v="522" actId="47"/>
        <pc:sldMkLst>
          <pc:docMk/>
          <pc:sldMk cId="3936310897" sldId="263"/>
        </pc:sldMkLst>
      </pc:sldChg>
      <pc:sldChg chg="add del">
        <pc:chgData name="Arneson, Connie" userId="48bc86e7-c254-42b1-9c4f-334118ad4b4f" providerId="ADAL" clId="{9C3FEFB0-2162-45DF-8BC1-DBCEB9E256E2}" dt="2025-07-19T03:13:57.938" v="536" actId="47"/>
        <pc:sldMkLst>
          <pc:docMk/>
          <pc:sldMk cId="1264589881" sldId="266"/>
        </pc:sldMkLst>
      </pc:sldChg>
      <pc:sldChg chg="del">
        <pc:chgData name="Arneson, Connie" userId="48bc86e7-c254-42b1-9c4f-334118ad4b4f" providerId="ADAL" clId="{9C3FEFB0-2162-45DF-8BC1-DBCEB9E256E2}" dt="2025-07-19T03:12:23.812" v="523" actId="47"/>
        <pc:sldMkLst>
          <pc:docMk/>
          <pc:sldMk cId="2141321476" sldId="268"/>
        </pc:sldMkLst>
      </pc:sldChg>
      <pc:sldChg chg="modSp add del mod">
        <pc:chgData name="Arneson, Connie" userId="48bc86e7-c254-42b1-9c4f-334118ad4b4f" providerId="ADAL" clId="{9C3FEFB0-2162-45DF-8BC1-DBCEB9E256E2}" dt="2025-08-07T17:58:26.070" v="1212" actId="1076"/>
        <pc:sldMkLst>
          <pc:docMk/>
          <pc:sldMk cId="658610169" sldId="269"/>
        </pc:sldMkLst>
        <pc:spChg chg="mod">
          <ac:chgData name="Arneson, Connie" userId="48bc86e7-c254-42b1-9c4f-334118ad4b4f" providerId="ADAL" clId="{9C3FEFB0-2162-45DF-8BC1-DBCEB9E256E2}" dt="2025-08-07T17:58:26.070" v="1212" actId="1076"/>
          <ac:spMkLst>
            <pc:docMk/>
            <pc:sldMk cId="658610169" sldId="269"/>
            <ac:spMk id="6" creationId="{6AD8A584-C785-4C63-AA72-89B2E4C88355}"/>
          </ac:spMkLst>
        </pc:spChg>
      </pc:sldChg>
      <pc:sldChg chg="add del">
        <pc:chgData name="Arneson, Connie" userId="48bc86e7-c254-42b1-9c4f-334118ad4b4f" providerId="ADAL" clId="{9C3FEFB0-2162-45DF-8BC1-DBCEB9E256E2}" dt="2025-07-30T13:43:31.734" v="908" actId="2696"/>
        <pc:sldMkLst>
          <pc:docMk/>
          <pc:sldMk cId="0" sldId="270"/>
        </pc:sldMkLst>
      </pc:sldChg>
      <pc:sldChg chg="modSp add del mod modNotesTx">
        <pc:chgData name="Arneson, Connie" userId="48bc86e7-c254-42b1-9c4f-334118ad4b4f" providerId="ADAL" clId="{9C3FEFB0-2162-45DF-8BC1-DBCEB9E256E2}" dt="2025-08-07T18:25:46.001" v="1690" actId="255"/>
        <pc:sldMkLst>
          <pc:docMk/>
          <pc:sldMk cId="0" sldId="271"/>
        </pc:sldMkLst>
        <pc:spChg chg="mod">
          <ac:chgData name="Arneson, Connie" userId="48bc86e7-c254-42b1-9c4f-334118ad4b4f" providerId="ADAL" clId="{9C3FEFB0-2162-45DF-8BC1-DBCEB9E256E2}" dt="2025-08-07T18:25:46.001" v="1690" actId="255"/>
          <ac:spMkLst>
            <pc:docMk/>
            <pc:sldMk cId="0" sldId="271"/>
            <ac:spMk id="7171" creationId="{343CFF46-C749-43CA-8337-D670A3A8ABDB}"/>
          </ac:spMkLst>
        </pc:spChg>
        <pc:spChg chg="mod">
          <ac:chgData name="Arneson, Connie" userId="48bc86e7-c254-42b1-9c4f-334118ad4b4f" providerId="ADAL" clId="{9C3FEFB0-2162-45DF-8BC1-DBCEB9E256E2}" dt="2025-07-30T13:46:35.335" v="917" actId="20577"/>
          <ac:spMkLst>
            <pc:docMk/>
            <pc:sldMk cId="0" sldId="271"/>
            <ac:spMk id="38915" creationId="{2720E4B0-1BEC-46F6-99ED-AF45BBDFB834}"/>
          </ac:spMkLst>
        </pc:spChg>
      </pc:sldChg>
      <pc:sldChg chg="addSp delSp modSp add del mod modTransition modAnim">
        <pc:chgData name="Arneson, Connie" userId="48bc86e7-c254-42b1-9c4f-334118ad4b4f" providerId="ADAL" clId="{9C3FEFB0-2162-45DF-8BC1-DBCEB9E256E2}" dt="2025-08-07T18:26:12.371" v="1695" actId="255"/>
        <pc:sldMkLst>
          <pc:docMk/>
          <pc:sldMk cId="0" sldId="456"/>
        </pc:sldMkLst>
        <pc:spChg chg="mod">
          <ac:chgData name="Arneson, Connie" userId="48bc86e7-c254-42b1-9c4f-334118ad4b4f" providerId="ADAL" clId="{9C3FEFB0-2162-45DF-8BC1-DBCEB9E256E2}" dt="2025-08-07T17:40:41.081" v="1101"/>
          <ac:spMkLst>
            <pc:docMk/>
            <pc:sldMk cId="0" sldId="456"/>
            <ac:spMk id="9218" creationId="{1ED91F8F-950C-40F0-B8DC-176678087ABD}"/>
          </ac:spMkLst>
        </pc:spChg>
        <pc:spChg chg="mod">
          <ac:chgData name="Arneson, Connie" userId="48bc86e7-c254-42b1-9c4f-334118ad4b4f" providerId="ADAL" clId="{9C3FEFB0-2162-45DF-8BC1-DBCEB9E256E2}" dt="2025-08-07T18:26:12.371" v="1695" actId="255"/>
          <ac:spMkLst>
            <pc:docMk/>
            <pc:sldMk cId="0" sldId="456"/>
            <ac:spMk id="9219" creationId="{7212E668-DC61-4FE5-9FE2-41669E6FF284}"/>
          </ac:spMkLst>
        </pc:spChg>
        <pc:graphicFrameChg chg="add mod modGraphic">
          <ac:chgData name="Arneson, Connie" userId="48bc86e7-c254-42b1-9c4f-334118ad4b4f" providerId="ADAL" clId="{9C3FEFB0-2162-45DF-8BC1-DBCEB9E256E2}" dt="2025-08-06T19:01:49.623" v="1092" actId="255"/>
          <ac:graphicFrameMkLst>
            <pc:docMk/>
            <pc:sldMk cId="0" sldId="456"/>
            <ac:graphicFrameMk id="9225" creationId="{73EE4B4D-90A5-4866-E076-ED3F9A4AC980}"/>
          </ac:graphicFrameMkLst>
        </pc:graphicFrameChg>
        <pc:picChg chg="mod">
          <ac:chgData name="Arneson, Connie" userId="48bc86e7-c254-42b1-9c4f-334118ad4b4f" providerId="ADAL" clId="{9C3FEFB0-2162-45DF-8BC1-DBCEB9E256E2}" dt="2025-07-22T13:48:06.839" v="763" actId="962"/>
          <ac:picMkLst>
            <pc:docMk/>
            <pc:sldMk cId="0" sldId="456"/>
            <ac:picMk id="2" creationId="{BF3E76DB-938E-A130-D299-D4941A365F8A}"/>
          </ac:picMkLst>
        </pc:picChg>
        <pc:picChg chg="mod">
          <ac:chgData name="Arneson, Connie" userId="48bc86e7-c254-42b1-9c4f-334118ad4b4f" providerId="ADAL" clId="{9C3FEFB0-2162-45DF-8BC1-DBCEB9E256E2}" dt="2025-07-22T13:48:07.785" v="764"/>
          <ac:picMkLst>
            <pc:docMk/>
            <pc:sldMk cId="0" sldId="456"/>
            <ac:picMk id="3" creationId="{5065E21C-8D86-EABC-8295-30849EA233AC}"/>
          </ac:picMkLst>
        </pc:picChg>
      </pc:sldChg>
      <pc:sldChg chg="addSp delSp modSp add del mod modAnim">
        <pc:chgData name="Arneson, Connie" userId="48bc86e7-c254-42b1-9c4f-334118ad4b4f" providerId="ADAL" clId="{9C3FEFB0-2162-45DF-8BC1-DBCEB9E256E2}" dt="2025-08-07T18:26:32.393" v="1698"/>
        <pc:sldMkLst>
          <pc:docMk/>
          <pc:sldMk cId="576561898" sldId="457"/>
        </pc:sldMkLst>
        <pc:spChg chg="mod">
          <ac:chgData name="Arneson, Connie" userId="48bc86e7-c254-42b1-9c4f-334118ad4b4f" providerId="ADAL" clId="{9C3FEFB0-2162-45DF-8BC1-DBCEB9E256E2}" dt="2025-08-07T18:26:32.393" v="1698"/>
          <ac:spMkLst>
            <pc:docMk/>
            <pc:sldMk cId="576561898" sldId="457"/>
            <ac:spMk id="3" creationId="{04F95FEC-E9F4-444F-8817-AD14798EABB1}"/>
          </ac:spMkLst>
        </pc:spChg>
        <pc:graphicFrameChg chg="add mod">
          <ac:chgData name="Arneson, Connie" userId="48bc86e7-c254-42b1-9c4f-334118ad4b4f" providerId="ADAL" clId="{9C3FEFB0-2162-45DF-8BC1-DBCEB9E256E2}" dt="2025-08-07T17:56:27.542" v="1210" actId="1076"/>
          <ac:graphicFrameMkLst>
            <pc:docMk/>
            <pc:sldMk cId="576561898" sldId="457"/>
            <ac:graphicFrameMk id="9" creationId="{F7D88CEB-AFC1-A80C-0FBD-0852A5D63BC9}"/>
          </ac:graphicFrameMkLst>
        </pc:graphicFrameChg>
        <pc:picChg chg="mod">
          <ac:chgData name="Arneson, Connie" userId="48bc86e7-c254-42b1-9c4f-334118ad4b4f" providerId="ADAL" clId="{9C3FEFB0-2162-45DF-8BC1-DBCEB9E256E2}" dt="2025-07-26T20:11:42.791" v="880" actId="1076"/>
          <ac:picMkLst>
            <pc:docMk/>
            <pc:sldMk cId="576561898" sldId="457"/>
            <ac:picMk id="6" creationId="{CAC41F27-8640-F8A2-4741-2D3F616FDCC6}"/>
          </ac:picMkLst>
        </pc:picChg>
        <pc:picChg chg="mod">
          <ac:chgData name="Arneson, Connie" userId="48bc86e7-c254-42b1-9c4f-334118ad4b4f" providerId="ADAL" clId="{9C3FEFB0-2162-45DF-8BC1-DBCEB9E256E2}" dt="2025-07-26T20:11:39.565" v="879" actId="1076"/>
          <ac:picMkLst>
            <pc:docMk/>
            <pc:sldMk cId="576561898" sldId="457"/>
            <ac:picMk id="7" creationId="{F07AFBE0-072B-620B-505E-86BEDD9A41DE}"/>
          </ac:picMkLst>
        </pc:picChg>
        <pc:cxnChg chg="add mod">
          <ac:chgData name="Arneson, Connie" userId="48bc86e7-c254-42b1-9c4f-334118ad4b4f" providerId="ADAL" clId="{9C3FEFB0-2162-45DF-8BC1-DBCEB9E256E2}" dt="2025-08-07T17:55:56.592" v="1209" actId="13822"/>
          <ac:cxnSpMkLst>
            <pc:docMk/>
            <pc:sldMk cId="576561898" sldId="457"/>
            <ac:cxnSpMk id="4" creationId="{1D8F7E48-D5BA-E62B-FF20-16CE907A7031}"/>
          </ac:cxnSpMkLst>
        </pc:cxnChg>
      </pc:sldChg>
      <pc:sldChg chg="addSp delSp modSp add del mod">
        <pc:chgData name="Arneson, Connie" userId="48bc86e7-c254-42b1-9c4f-334118ad4b4f" providerId="ADAL" clId="{9C3FEFB0-2162-45DF-8BC1-DBCEB9E256E2}" dt="2025-08-06T19:03:12.539" v="1100" actId="12269"/>
        <pc:sldMkLst>
          <pc:docMk/>
          <pc:sldMk cId="596541496" sldId="458"/>
        </pc:sldMkLst>
        <pc:graphicFrameChg chg="add mod modGraphic">
          <ac:chgData name="Arneson, Connie" userId="48bc86e7-c254-42b1-9c4f-334118ad4b4f" providerId="ADAL" clId="{9C3FEFB0-2162-45DF-8BC1-DBCEB9E256E2}" dt="2025-08-06T19:03:12.539" v="1100" actId="12269"/>
          <ac:graphicFrameMkLst>
            <pc:docMk/>
            <pc:sldMk cId="596541496" sldId="458"/>
            <ac:graphicFrameMk id="19" creationId="{92CC1F6D-2FA6-07B2-DD4B-62FA2B74F634}"/>
          </ac:graphicFrameMkLst>
        </pc:graphicFrameChg>
        <pc:picChg chg="add mod">
          <ac:chgData name="Arneson, Connie" userId="48bc86e7-c254-42b1-9c4f-334118ad4b4f" providerId="ADAL" clId="{9C3FEFB0-2162-45DF-8BC1-DBCEB9E256E2}" dt="2025-07-21T14:43:41.631" v="554" actId="1076"/>
          <ac:picMkLst>
            <pc:docMk/>
            <pc:sldMk cId="596541496" sldId="458"/>
            <ac:picMk id="14" creationId="{13640816-B748-852C-0770-3146710E1DCE}"/>
          </ac:picMkLst>
        </pc:picChg>
        <pc:picChg chg="add mod">
          <ac:chgData name="Arneson, Connie" userId="48bc86e7-c254-42b1-9c4f-334118ad4b4f" providerId="ADAL" clId="{9C3FEFB0-2162-45DF-8BC1-DBCEB9E256E2}" dt="2025-07-21T14:43:48.476" v="556" actId="1076"/>
          <ac:picMkLst>
            <pc:docMk/>
            <pc:sldMk cId="596541496" sldId="458"/>
            <ac:picMk id="15" creationId="{86D27F25-A089-D737-398A-9729A7434E56}"/>
          </ac:picMkLst>
        </pc:picChg>
      </pc:sldChg>
      <pc:sldChg chg="del">
        <pc:chgData name="Arneson, Connie" userId="48bc86e7-c254-42b1-9c4f-334118ad4b4f" providerId="ADAL" clId="{9C3FEFB0-2162-45DF-8BC1-DBCEB9E256E2}" dt="2025-07-19T03:11:57.658" v="513" actId="47"/>
        <pc:sldMkLst>
          <pc:docMk/>
          <pc:sldMk cId="2150507793" sldId="459"/>
        </pc:sldMkLst>
      </pc:sldChg>
      <pc:sldChg chg="del">
        <pc:chgData name="Arneson, Connie" userId="48bc86e7-c254-42b1-9c4f-334118ad4b4f" providerId="ADAL" clId="{9C3FEFB0-2162-45DF-8BC1-DBCEB9E256E2}" dt="2025-07-19T03:12:03.294" v="515" actId="47"/>
        <pc:sldMkLst>
          <pc:docMk/>
          <pc:sldMk cId="1143533356" sldId="460"/>
        </pc:sldMkLst>
      </pc:sldChg>
      <pc:sldChg chg="del">
        <pc:chgData name="Arneson, Connie" userId="48bc86e7-c254-42b1-9c4f-334118ad4b4f" providerId="ADAL" clId="{9C3FEFB0-2162-45DF-8BC1-DBCEB9E256E2}" dt="2025-07-19T03:12:01.788" v="514" actId="47"/>
        <pc:sldMkLst>
          <pc:docMk/>
          <pc:sldMk cId="3664894700" sldId="461"/>
        </pc:sldMkLst>
      </pc:sldChg>
      <pc:sldChg chg="addSp delSp modSp mod setBg">
        <pc:chgData name="Arneson, Connie" userId="48bc86e7-c254-42b1-9c4f-334118ad4b4f" providerId="ADAL" clId="{9C3FEFB0-2162-45DF-8BC1-DBCEB9E256E2}" dt="2025-08-07T19:10:54.901" v="2833" actId="207"/>
        <pc:sldMkLst>
          <pc:docMk/>
          <pc:sldMk cId="4201451195" sldId="462"/>
        </pc:sldMkLst>
        <pc:spChg chg="mod">
          <ac:chgData name="Arneson, Connie" userId="48bc86e7-c254-42b1-9c4f-334118ad4b4f" providerId="ADAL" clId="{9C3FEFB0-2162-45DF-8BC1-DBCEB9E256E2}" dt="2025-08-07T18:23:40.938" v="1681" actId="1076"/>
          <ac:spMkLst>
            <pc:docMk/>
            <pc:sldMk cId="4201451195" sldId="462"/>
            <ac:spMk id="5" creationId="{59DBCEC8-8919-858E-78F2-A1A9AD971F86}"/>
          </ac:spMkLst>
        </pc:spChg>
        <pc:graphicFrameChg chg="add mod modGraphic">
          <ac:chgData name="Arneson, Connie" userId="48bc86e7-c254-42b1-9c4f-334118ad4b4f" providerId="ADAL" clId="{9C3FEFB0-2162-45DF-8BC1-DBCEB9E256E2}" dt="2025-08-07T19:10:54.901" v="2833" actId="207"/>
          <ac:graphicFrameMkLst>
            <pc:docMk/>
            <pc:sldMk cId="4201451195" sldId="462"/>
            <ac:graphicFrameMk id="10" creationId="{53A5B718-2F5F-9FEF-42A1-76E33C763C83}"/>
          </ac:graphicFrameMkLst>
        </pc:graphicFrameChg>
        <pc:picChg chg="add mod">
          <ac:chgData name="Arneson, Connie" userId="48bc86e7-c254-42b1-9c4f-334118ad4b4f" providerId="ADAL" clId="{9C3FEFB0-2162-45DF-8BC1-DBCEB9E256E2}" dt="2025-07-22T13:41:12.143" v="719" actId="27614"/>
          <ac:picMkLst>
            <pc:docMk/>
            <pc:sldMk cId="4201451195" sldId="462"/>
            <ac:picMk id="7" creationId="{8DD3AF76-7700-4F74-FC83-98C831A622C0}"/>
          </ac:picMkLst>
        </pc:picChg>
        <pc:picChg chg="add mod">
          <ac:chgData name="Arneson, Connie" userId="48bc86e7-c254-42b1-9c4f-334118ad4b4f" providerId="ADAL" clId="{9C3FEFB0-2162-45DF-8BC1-DBCEB9E256E2}" dt="2025-07-29T13:14:11.413" v="907" actId="1076"/>
          <ac:picMkLst>
            <pc:docMk/>
            <pc:sldMk cId="4201451195" sldId="462"/>
            <ac:picMk id="8" creationId="{DE6F4FA5-43F1-3190-B6C8-88C55417962D}"/>
          </ac:picMkLst>
        </pc:picChg>
      </pc:sldChg>
      <pc:sldChg chg="addSp modSp mod">
        <pc:chgData name="Arneson, Connie" userId="48bc86e7-c254-42b1-9c4f-334118ad4b4f" providerId="ADAL" clId="{9C3FEFB0-2162-45DF-8BC1-DBCEB9E256E2}" dt="2025-08-07T18:25:00.754" v="1685" actId="255"/>
        <pc:sldMkLst>
          <pc:docMk/>
          <pc:sldMk cId="1810552799" sldId="463"/>
        </pc:sldMkLst>
        <pc:spChg chg="mod">
          <ac:chgData name="Arneson, Connie" userId="48bc86e7-c254-42b1-9c4f-334118ad4b4f" providerId="ADAL" clId="{9C3FEFB0-2162-45DF-8BC1-DBCEB9E256E2}" dt="2025-08-07T18:25:00.754" v="1685" actId="255"/>
          <ac:spMkLst>
            <pc:docMk/>
            <pc:sldMk cId="1810552799" sldId="463"/>
            <ac:spMk id="2" creationId="{B6E75715-D215-75E9-5B4D-61893318F603}"/>
          </ac:spMkLst>
        </pc:spChg>
        <pc:spChg chg="add mod">
          <ac:chgData name="Arneson, Connie" userId="48bc86e7-c254-42b1-9c4f-334118ad4b4f" providerId="ADAL" clId="{9C3FEFB0-2162-45DF-8BC1-DBCEB9E256E2}" dt="2025-07-19T03:10:21.200" v="499" actId="1076"/>
          <ac:spMkLst>
            <pc:docMk/>
            <pc:sldMk cId="1810552799" sldId="463"/>
            <ac:spMk id="8" creationId="{82BA1DEA-5C79-9AB4-D054-5741EE704841}"/>
          </ac:spMkLst>
        </pc:spChg>
        <pc:picChg chg="add mod">
          <ac:chgData name="Arneson, Connie" userId="48bc86e7-c254-42b1-9c4f-334118ad4b4f" providerId="ADAL" clId="{9C3FEFB0-2162-45DF-8BC1-DBCEB9E256E2}" dt="2025-08-07T17:49:29.972" v="1197" actId="1076"/>
          <ac:picMkLst>
            <pc:docMk/>
            <pc:sldMk cId="1810552799" sldId="463"/>
            <ac:picMk id="7" creationId="{731DD2DB-C350-6138-8F4D-7D74F53EEFCB}"/>
          </ac:picMkLst>
        </pc:picChg>
        <pc:picChg chg="add mod">
          <ac:chgData name="Arneson, Connie" userId="48bc86e7-c254-42b1-9c4f-334118ad4b4f" providerId="ADAL" clId="{9C3FEFB0-2162-45DF-8BC1-DBCEB9E256E2}" dt="2025-07-21T14:44:03.854" v="558" actId="1076"/>
          <ac:picMkLst>
            <pc:docMk/>
            <pc:sldMk cId="1810552799" sldId="463"/>
            <ac:picMk id="9" creationId="{B7DC7AC0-A077-C0C3-1A0C-9B5E3844F0F0}"/>
          </ac:picMkLst>
        </pc:picChg>
        <pc:picChg chg="add mod">
          <ac:chgData name="Arneson, Connie" userId="48bc86e7-c254-42b1-9c4f-334118ad4b4f" providerId="ADAL" clId="{9C3FEFB0-2162-45DF-8BC1-DBCEB9E256E2}" dt="2025-07-21T14:44:10.649" v="560" actId="1076"/>
          <ac:picMkLst>
            <pc:docMk/>
            <pc:sldMk cId="1810552799" sldId="463"/>
            <ac:picMk id="10" creationId="{97EE5212-9C4C-310A-E4FE-957ED11F61D2}"/>
          </ac:picMkLst>
        </pc:picChg>
      </pc:sldChg>
      <pc:sldChg chg="addSp delSp modSp new mod">
        <pc:chgData name="Arneson, Connie" userId="48bc86e7-c254-42b1-9c4f-334118ad4b4f" providerId="ADAL" clId="{9C3FEFB0-2162-45DF-8BC1-DBCEB9E256E2}" dt="2025-08-07T18:25:11.161" v="1686" actId="255"/>
        <pc:sldMkLst>
          <pc:docMk/>
          <pc:sldMk cId="801833526" sldId="464"/>
        </pc:sldMkLst>
        <pc:spChg chg="mod">
          <ac:chgData name="Arneson, Connie" userId="48bc86e7-c254-42b1-9c4f-334118ad4b4f" providerId="ADAL" clId="{9C3FEFB0-2162-45DF-8BC1-DBCEB9E256E2}" dt="2025-08-07T18:25:11.161" v="1686" actId="255"/>
          <ac:spMkLst>
            <pc:docMk/>
            <pc:sldMk cId="801833526" sldId="464"/>
            <ac:spMk id="2" creationId="{B9F827D9-05C0-CBB8-571D-DFA2D58C4457}"/>
          </ac:spMkLst>
        </pc:spChg>
        <pc:spChg chg="add del mod">
          <ac:chgData name="Arneson, Connie" userId="48bc86e7-c254-42b1-9c4f-334118ad4b4f" providerId="ADAL" clId="{9C3FEFB0-2162-45DF-8BC1-DBCEB9E256E2}" dt="2025-08-06T18:49:33.827" v="1046" actId="478"/>
          <ac:spMkLst>
            <pc:docMk/>
            <pc:sldMk cId="801833526" sldId="464"/>
            <ac:spMk id="6" creationId="{C5BC58C1-C1CA-8A8E-A032-C97F15F41527}"/>
          </ac:spMkLst>
        </pc:spChg>
        <pc:graphicFrameChg chg="add del mod">
          <ac:chgData name="Arneson, Connie" userId="48bc86e7-c254-42b1-9c4f-334118ad4b4f" providerId="ADAL" clId="{9C3FEFB0-2162-45DF-8BC1-DBCEB9E256E2}" dt="2025-08-06T18:49:58.784" v="1050" actId="208"/>
          <ac:graphicFrameMkLst>
            <pc:docMk/>
            <pc:sldMk cId="801833526" sldId="464"/>
            <ac:graphicFrameMk id="11" creationId="{553AA6B4-843C-6F74-263C-302799B6F1FC}"/>
          </ac:graphicFrameMkLst>
        </pc:graphicFrameChg>
        <pc:picChg chg="add mod">
          <ac:chgData name="Arneson, Connie" userId="48bc86e7-c254-42b1-9c4f-334118ad4b4f" providerId="ADAL" clId="{9C3FEFB0-2162-45DF-8BC1-DBCEB9E256E2}" dt="2025-07-22T13:43:32.877" v="729" actId="1076"/>
          <ac:picMkLst>
            <pc:docMk/>
            <pc:sldMk cId="801833526" sldId="464"/>
            <ac:picMk id="4" creationId="{A808D5EB-639B-71D8-00E3-24B4B58E1E87}"/>
          </ac:picMkLst>
        </pc:picChg>
        <pc:picChg chg="add mod">
          <ac:chgData name="Arneson, Connie" userId="48bc86e7-c254-42b1-9c4f-334118ad4b4f" providerId="ADAL" clId="{9C3FEFB0-2162-45DF-8BC1-DBCEB9E256E2}" dt="2025-07-22T13:43:30.813" v="728" actId="1076"/>
          <ac:picMkLst>
            <pc:docMk/>
            <pc:sldMk cId="801833526" sldId="464"/>
            <ac:picMk id="5" creationId="{578BB3E9-D431-1CF9-6442-FE5F0FCA39EF}"/>
          </ac:picMkLst>
        </pc:picChg>
      </pc:sldChg>
      <pc:sldChg chg="addSp delSp modSp new mod setBg">
        <pc:chgData name="Arneson, Connie" userId="48bc86e7-c254-42b1-9c4f-334118ad4b4f" providerId="ADAL" clId="{9C3FEFB0-2162-45DF-8BC1-DBCEB9E256E2}" dt="2025-08-07T18:24:49.258" v="1684" actId="207"/>
        <pc:sldMkLst>
          <pc:docMk/>
          <pc:sldMk cId="4261190313" sldId="465"/>
        </pc:sldMkLst>
        <pc:spChg chg="mod">
          <ac:chgData name="Arneson, Connie" userId="48bc86e7-c254-42b1-9c4f-334118ad4b4f" providerId="ADAL" clId="{9C3FEFB0-2162-45DF-8BC1-DBCEB9E256E2}" dt="2025-08-07T18:24:49.258" v="1684" actId="207"/>
          <ac:spMkLst>
            <pc:docMk/>
            <pc:sldMk cId="4261190313" sldId="465"/>
            <ac:spMk id="2" creationId="{9B43929A-A673-4E44-AAD2-F72338EA48AD}"/>
          </ac:spMkLst>
        </pc:spChg>
        <pc:spChg chg="mod ord">
          <ac:chgData name="Arneson, Connie" userId="48bc86e7-c254-42b1-9c4f-334118ad4b4f" providerId="ADAL" clId="{9C3FEFB0-2162-45DF-8BC1-DBCEB9E256E2}" dt="2025-08-07T17:49:06.250" v="1195" actId="14100"/>
          <ac:spMkLst>
            <pc:docMk/>
            <pc:sldMk cId="4261190313" sldId="465"/>
            <ac:spMk id="3" creationId="{250FBEDE-5AEA-A49D-4A1C-A2C90BF185FF}"/>
          </ac:spMkLst>
        </pc:spChg>
        <pc:spChg chg="add del">
          <ac:chgData name="Arneson, Connie" userId="48bc86e7-c254-42b1-9c4f-334118ad4b4f" providerId="ADAL" clId="{9C3FEFB0-2162-45DF-8BC1-DBCEB9E256E2}" dt="2025-08-07T17:48:51.836" v="1193" actId="26606"/>
          <ac:spMkLst>
            <pc:docMk/>
            <pc:sldMk cId="4261190313" sldId="465"/>
            <ac:spMk id="7" creationId="{9F4444CE-BC8D-4D61-B303-4C05614E62AB}"/>
          </ac:spMkLst>
        </pc:spChg>
        <pc:spChg chg="add del">
          <ac:chgData name="Arneson, Connie" userId="48bc86e7-c254-42b1-9c4f-334118ad4b4f" providerId="ADAL" clId="{9C3FEFB0-2162-45DF-8BC1-DBCEB9E256E2}" dt="2025-08-07T17:48:51.836" v="1193" actId="26606"/>
          <ac:spMkLst>
            <pc:docMk/>
            <pc:sldMk cId="4261190313" sldId="465"/>
            <ac:spMk id="8" creationId="{62423CA5-E2E1-4789-B759-9906C1C94063}"/>
          </ac:spMkLst>
        </pc:spChg>
        <pc:spChg chg="add del">
          <ac:chgData name="Arneson, Connie" userId="48bc86e7-c254-42b1-9c4f-334118ad4b4f" providerId="ADAL" clId="{9C3FEFB0-2162-45DF-8BC1-DBCEB9E256E2}" dt="2025-08-07T17:48:51.836" v="1193" actId="26606"/>
          <ac:spMkLst>
            <pc:docMk/>
            <pc:sldMk cId="4261190313" sldId="465"/>
            <ac:spMk id="9" creationId="{73772B81-181F-48B7-8826-4D9686D15DF5}"/>
          </ac:spMkLst>
        </pc:spChg>
        <pc:spChg chg="add del">
          <ac:chgData name="Arneson, Connie" userId="48bc86e7-c254-42b1-9c4f-334118ad4b4f" providerId="ADAL" clId="{9C3FEFB0-2162-45DF-8BC1-DBCEB9E256E2}" dt="2025-08-07T17:47:25.162" v="1178" actId="26606"/>
          <ac:spMkLst>
            <pc:docMk/>
            <pc:sldMk cId="4261190313" sldId="465"/>
            <ac:spMk id="10" creationId="{A65AC7D1-EAA9-48F5-B509-60A7F50BF703}"/>
          </ac:spMkLst>
        </pc:spChg>
        <pc:spChg chg="add del">
          <ac:chgData name="Arneson, Connie" userId="48bc86e7-c254-42b1-9c4f-334118ad4b4f" providerId="ADAL" clId="{9C3FEFB0-2162-45DF-8BC1-DBCEB9E256E2}" dt="2025-08-07T17:48:51.836" v="1193" actId="26606"/>
          <ac:spMkLst>
            <pc:docMk/>
            <pc:sldMk cId="4261190313" sldId="465"/>
            <ac:spMk id="11" creationId="{B2205F6E-03C6-4E92-877C-E2482F6599AA}"/>
          </ac:spMkLst>
        </pc:spChg>
        <pc:spChg chg="add del">
          <ac:chgData name="Arneson, Connie" userId="48bc86e7-c254-42b1-9c4f-334118ad4b4f" providerId="ADAL" clId="{9C3FEFB0-2162-45DF-8BC1-DBCEB9E256E2}" dt="2025-08-07T17:47:25.162" v="1178" actId="26606"/>
          <ac:spMkLst>
            <pc:docMk/>
            <pc:sldMk cId="4261190313" sldId="465"/>
            <ac:spMk id="12" creationId="{D6320AF9-619A-4175-865B-5663E1AEF4C5}"/>
          </ac:spMkLst>
        </pc:spChg>
        <pc:spChg chg="add del">
          <ac:chgData name="Arneson, Connie" userId="48bc86e7-c254-42b1-9c4f-334118ad4b4f" providerId="ADAL" clId="{9C3FEFB0-2162-45DF-8BC1-DBCEB9E256E2}" dt="2025-08-07T17:47:25.162" v="1178" actId="26606"/>
          <ac:spMkLst>
            <pc:docMk/>
            <pc:sldMk cId="4261190313" sldId="465"/>
            <ac:spMk id="18" creationId="{7E018740-5C2B-4A41-AC1A-7E68D1EC1954}"/>
          </ac:spMkLst>
        </pc:spChg>
        <pc:spChg chg="add del">
          <ac:chgData name="Arneson, Connie" userId="48bc86e7-c254-42b1-9c4f-334118ad4b4f" providerId="ADAL" clId="{9C3FEFB0-2162-45DF-8BC1-DBCEB9E256E2}" dt="2025-08-07T17:47:25.162" v="1178" actId="26606"/>
          <ac:spMkLst>
            <pc:docMk/>
            <pc:sldMk cId="4261190313" sldId="465"/>
            <ac:spMk id="20" creationId="{166F75A4-C475-4941-8EE2-B80A06A2C1BB}"/>
          </ac:spMkLst>
        </pc:spChg>
        <pc:spChg chg="add del">
          <ac:chgData name="Arneson, Connie" userId="48bc86e7-c254-42b1-9c4f-334118ad4b4f" providerId="ADAL" clId="{9C3FEFB0-2162-45DF-8BC1-DBCEB9E256E2}" dt="2025-08-07T17:47:25.162" v="1178" actId="26606"/>
          <ac:spMkLst>
            <pc:docMk/>
            <pc:sldMk cId="4261190313" sldId="465"/>
            <ac:spMk id="22" creationId="{A032553A-72E8-4B0D-8405-FF9771C9AF05}"/>
          </ac:spMkLst>
        </pc:spChg>
        <pc:spChg chg="add del">
          <ac:chgData name="Arneson, Connie" userId="48bc86e7-c254-42b1-9c4f-334118ad4b4f" providerId="ADAL" clId="{9C3FEFB0-2162-45DF-8BC1-DBCEB9E256E2}" dt="2025-08-07T17:47:25.162" v="1178" actId="26606"/>
          <ac:spMkLst>
            <pc:docMk/>
            <pc:sldMk cId="4261190313" sldId="465"/>
            <ac:spMk id="24" creationId="{765800AC-C3B9-498E-87BC-29FAE4C76B21}"/>
          </ac:spMkLst>
        </pc:spChg>
        <pc:spChg chg="add del">
          <ac:chgData name="Arneson, Connie" userId="48bc86e7-c254-42b1-9c4f-334118ad4b4f" providerId="ADAL" clId="{9C3FEFB0-2162-45DF-8BC1-DBCEB9E256E2}" dt="2025-08-07T17:47:25.162" v="1178" actId="26606"/>
          <ac:spMkLst>
            <pc:docMk/>
            <pc:sldMk cId="4261190313" sldId="465"/>
            <ac:spMk id="26" creationId="{1F9D6ACB-2FF4-49F9-978A-E0D5327FC635}"/>
          </ac:spMkLst>
        </pc:spChg>
        <pc:spChg chg="add del">
          <ac:chgData name="Arneson, Connie" userId="48bc86e7-c254-42b1-9c4f-334118ad4b4f" providerId="ADAL" clId="{9C3FEFB0-2162-45DF-8BC1-DBCEB9E256E2}" dt="2025-08-07T17:47:25.162" v="1178" actId="26606"/>
          <ac:spMkLst>
            <pc:docMk/>
            <pc:sldMk cId="4261190313" sldId="465"/>
            <ac:spMk id="28" creationId="{A5EC319D-0FEA-4B95-A3EA-01E35672C95B}"/>
          </ac:spMkLst>
        </pc:spChg>
        <pc:picChg chg="add mod ord">
          <ac:chgData name="Arneson, Connie" userId="48bc86e7-c254-42b1-9c4f-334118ad4b4f" providerId="ADAL" clId="{9C3FEFB0-2162-45DF-8BC1-DBCEB9E256E2}" dt="2025-08-07T17:48:51.836" v="1193" actId="26606"/>
          <ac:picMkLst>
            <pc:docMk/>
            <pc:sldMk cId="4261190313" sldId="465"/>
            <ac:picMk id="4" creationId="{263A019B-23FC-828B-602B-14F00DB31642}"/>
          </ac:picMkLst>
        </pc:picChg>
        <pc:picChg chg="add mod">
          <ac:chgData name="Arneson, Connie" userId="48bc86e7-c254-42b1-9c4f-334118ad4b4f" providerId="ADAL" clId="{9C3FEFB0-2162-45DF-8BC1-DBCEB9E256E2}" dt="2025-07-21T14:43:17.817" v="548" actId="1076"/>
          <ac:picMkLst>
            <pc:docMk/>
            <pc:sldMk cId="4261190313" sldId="465"/>
            <ac:picMk id="5" creationId="{951A35A8-1632-D879-F2D6-F7F11A32AE99}"/>
          </ac:picMkLst>
        </pc:picChg>
      </pc:sldChg>
      <pc:sldChg chg="addSp delSp modSp new mod">
        <pc:chgData name="Arneson, Connie" userId="48bc86e7-c254-42b1-9c4f-334118ad4b4f" providerId="ADAL" clId="{9C3FEFB0-2162-45DF-8BC1-DBCEB9E256E2}" dt="2025-08-07T18:23:08.932" v="1677" actId="255"/>
        <pc:sldMkLst>
          <pc:docMk/>
          <pc:sldMk cId="3369880293" sldId="466"/>
        </pc:sldMkLst>
        <pc:spChg chg="mod">
          <ac:chgData name="Arneson, Connie" userId="48bc86e7-c254-42b1-9c4f-334118ad4b4f" providerId="ADAL" clId="{9C3FEFB0-2162-45DF-8BC1-DBCEB9E256E2}" dt="2025-08-07T18:23:08.932" v="1677" actId="255"/>
          <ac:spMkLst>
            <pc:docMk/>
            <pc:sldMk cId="3369880293" sldId="466"/>
            <ac:spMk id="2" creationId="{7F0C28D5-88E2-7897-4E17-A6E03F67EAC9}"/>
          </ac:spMkLst>
        </pc:spChg>
        <pc:graphicFrameChg chg="add mod modGraphic">
          <ac:chgData name="Arneson, Connie" userId="48bc86e7-c254-42b1-9c4f-334118ad4b4f" providerId="ADAL" clId="{9C3FEFB0-2162-45DF-8BC1-DBCEB9E256E2}" dt="2025-08-07T17:45:00.152" v="1166" actId="20577"/>
          <ac:graphicFrameMkLst>
            <pc:docMk/>
            <pc:sldMk cId="3369880293" sldId="466"/>
            <ac:graphicFrameMk id="9" creationId="{12AA67B4-C7D6-D497-CDB7-570CBF48FF8D}"/>
          </ac:graphicFrameMkLst>
        </pc:graphicFrameChg>
        <pc:picChg chg="add mod ord">
          <ac:chgData name="Arneson, Connie" userId="48bc86e7-c254-42b1-9c4f-334118ad4b4f" providerId="ADAL" clId="{9C3FEFB0-2162-45DF-8BC1-DBCEB9E256E2}" dt="2025-08-07T17:44:45.707" v="1162" actId="166"/>
          <ac:picMkLst>
            <pc:docMk/>
            <pc:sldMk cId="3369880293" sldId="466"/>
            <ac:picMk id="6" creationId="{C9D38C1F-AA03-31B2-22AE-977ED9A6CA97}"/>
          </ac:picMkLst>
        </pc:picChg>
        <pc:picChg chg="add mod ord">
          <ac:chgData name="Arneson, Connie" userId="48bc86e7-c254-42b1-9c4f-334118ad4b4f" providerId="ADAL" clId="{9C3FEFB0-2162-45DF-8BC1-DBCEB9E256E2}" dt="2025-08-07T17:44:49.599" v="1163" actId="166"/>
          <ac:picMkLst>
            <pc:docMk/>
            <pc:sldMk cId="3369880293" sldId="466"/>
            <ac:picMk id="7" creationId="{20C32658-B5EF-CDAF-3D05-034281A493F8}"/>
          </ac:picMkLst>
        </pc:picChg>
      </pc:sldChg>
      <pc:sldChg chg="addSp delSp modSp new mod">
        <pc:chgData name="Arneson, Connie" userId="48bc86e7-c254-42b1-9c4f-334118ad4b4f" providerId="ADAL" clId="{9C3FEFB0-2162-45DF-8BC1-DBCEB9E256E2}" dt="2025-08-07T18:26:55.189" v="1700" actId="1076"/>
        <pc:sldMkLst>
          <pc:docMk/>
          <pc:sldMk cId="1010686746" sldId="467"/>
        </pc:sldMkLst>
        <pc:spChg chg="add mod">
          <ac:chgData name="Arneson, Connie" userId="48bc86e7-c254-42b1-9c4f-334118ad4b4f" providerId="ADAL" clId="{9C3FEFB0-2162-45DF-8BC1-DBCEB9E256E2}" dt="2025-08-07T18:26:55.189" v="1700" actId="1076"/>
          <ac:spMkLst>
            <pc:docMk/>
            <pc:sldMk cId="1010686746" sldId="467"/>
            <ac:spMk id="5" creationId="{DE473AC4-B79A-E469-F98A-10253415DB0B}"/>
          </ac:spMkLst>
        </pc:spChg>
        <pc:picChg chg="add mod">
          <ac:chgData name="Arneson, Connie" userId="48bc86e7-c254-42b1-9c4f-334118ad4b4f" providerId="ADAL" clId="{9C3FEFB0-2162-45DF-8BC1-DBCEB9E256E2}" dt="2025-07-26T20:10:12.464" v="796" actId="688"/>
          <ac:picMkLst>
            <pc:docMk/>
            <pc:sldMk cId="1010686746" sldId="467"/>
            <ac:picMk id="2" creationId="{F5C8EB76-3055-57AC-13FA-7CB1D0131429}"/>
          </ac:picMkLst>
        </pc:picChg>
        <pc:picChg chg="add mod">
          <ac:chgData name="Arneson, Connie" userId="48bc86e7-c254-42b1-9c4f-334118ad4b4f" providerId="ADAL" clId="{9C3FEFB0-2162-45DF-8BC1-DBCEB9E256E2}" dt="2025-07-26T20:11:53.340" v="882" actId="1076"/>
          <ac:picMkLst>
            <pc:docMk/>
            <pc:sldMk cId="1010686746" sldId="467"/>
            <ac:picMk id="6" creationId="{988C9301-0486-D7A2-483D-B6D79EDFB9D5}"/>
          </ac:picMkLst>
        </pc:picChg>
        <pc:picChg chg="add mod">
          <ac:chgData name="Arneson, Connie" userId="48bc86e7-c254-42b1-9c4f-334118ad4b4f" providerId="ADAL" clId="{9C3FEFB0-2162-45DF-8BC1-DBCEB9E256E2}" dt="2025-07-26T20:12:03.209" v="884" actId="1076"/>
          <ac:picMkLst>
            <pc:docMk/>
            <pc:sldMk cId="1010686746" sldId="467"/>
            <ac:picMk id="7" creationId="{AA815D42-457E-D6DB-E4AC-5A57700068DB}"/>
          </ac:picMkLst>
        </pc:picChg>
      </pc:sldChg>
      <pc:sldChg chg="addSp delSp modSp new mod ord setBg">
        <pc:chgData name="Arneson, Connie" userId="48bc86e7-c254-42b1-9c4f-334118ad4b4f" providerId="ADAL" clId="{9C3FEFB0-2162-45DF-8BC1-DBCEB9E256E2}" dt="2025-08-07T18:52:02.732" v="2830" actId="20577"/>
        <pc:sldMkLst>
          <pc:docMk/>
          <pc:sldMk cId="778990736" sldId="468"/>
        </pc:sldMkLst>
        <pc:spChg chg="add mod">
          <ac:chgData name="Arneson, Connie" userId="48bc86e7-c254-42b1-9c4f-334118ad4b4f" providerId="ADAL" clId="{9C3FEFB0-2162-45DF-8BC1-DBCEB9E256E2}" dt="2025-08-07T18:50:56.627" v="2821" actId="255"/>
          <ac:spMkLst>
            <pc:docMk/>
            <pc:sldMk cId="778990736" sldId="468"/>
            <ac:spMk id="2" creationId="{1A7FA1EF-5618-C5B0-7F98-9C7FB272704D}"/>
          </ac:spMkLst>
        </pc:spChg>
        <pc:spChg chg="add del">
          <ac:chgData name="Arneson, Connie" userId="48bc86e7-c254-42b1-9c4f-334118ad4b4f" providerId="ADAL" clId="{9C3FEFB0-2162-45DF-8BC1-DBCEB9E256E2}" dt="2025-08-07T18:50:33.956" v="2816" actId="26606"/>
          <ac:spMkLst>
            <pc:docMk/>
            <pc:sldMk cId="778990736" sldId="468"/>
            <ac:spMk id="33" creationId="{AA330523-F25B-4007-B3E5-ABB5637D160A}"/>
          </ac:spMkLst>
        </pc:spChg>
        <pc:grpChg chg="add del">
          <ac:chgData name="Arneson, Connie" userId="48bc86e7-c254-42b1-9c4f-334118ad4b4f" providerId="ADAL" clId="{9C3FEFB0-2162-45DF-8BC1-DBCEB9E256E2}" dt="2025-08-07T18:50:16.981" v="2812" actId="26606"/>
          <ac:grpSpMkLst>
            <pc:docMk/>
            <pc:sldMk cId="778990736" sldId="468"/>
            <ac:grpSpMk id="10" creationId="{B4DE830A-B531-4A3B-96F6-0ECE88B08555}"/>
          </ac:grpSpMkLst>
        </pc:grpChg>
        <pc:grpChg chg="add del">
          <ac:chgData name="Arneson, Connie" userId="48bc86e7-c254-42b1-9c4f-334118ad4b4f" providerId="ADAL" clId="{9C3FEFB0-2162-45DF-8BC1-DBCEB9E256E2}" dt="2025-08-07T18:50:27.712" v="2814" actId="26606"/>
          <ac:grpSpMkLst>
            <pc:docMk/>
            <pc:sldMk cId="778990736" sldId="468"/>
            <ac:grpSpMk id="22" creationId="{B4DE830A-B531-4A3B-96F6-0ECE88B08555}"/>
          </ac:grpSpMkLst>
        </pc:grpChg>
        <pc:grpChg chg="add del">
          <ac:chgData name="Arneson, Connie" userId="48bc86e7-c254-42b1-9c4f-334118ad4b4f" providerId="ADAL" clId="{9C3FEFB0-2162-45DF-8BC1-DBCEB9E256E2}" dt="2025-08-07T18:50:33.956" v="2816" actId="26606"/>
          <ac:grpSpMkLst>
            <pc:docMk/>
            <pc:sldMk cId="778990736" sldId="468"/>
            <ac:grpSpMk id="32" creationId="{B4DE830A-B531-4A3B-96F6-0ECE88B08555}"/>
          </ac:grpSpMkLst>
        </pc:grpChg>
        <pc:grpChg chg="add del">
          <ac:chgData name="Arneson, Connie" userId="48bc86e7-c254-42b1-9c4f-334118ad4b4f" providerId="ADAL" clId="{9C3FEFB0-2162-45DF-8BC1-DBCEB9E256E2}" dt="2025-08-07T18:50:40.050" v="2818" actId="26606"/>
          <ac:grpSpMkLst>
            <pc:docMk/>
            <pc:sldMk cId="778990736" sldId="468"/>
            <ac:grpSpMk id="35" creationId="{B4DE830A-B531-4A3B-96F6-0ECE88B08555}"/>
          </ac:grpSpMkLst>
        </pc:grpChg>
        <pc:grpChg chg="add">
          <ac:chgData name="Arneson, Connie" userId="48bc86e7-c254-42b1-9c4f-334118ad4b4f" providerId="ADAL" clId="{9C3FEFB0-2162-45DF-8BC1-DBCEB9E256E2}" dt="2025-08-07T18:50:40.072" v="2819" actId="26606"/>
          <ac:grpSpMkLst>
            <pc:docMk/>
            <pc:sldMk cId="778990736" sldId="468"/>
            <ac:grpSpMk id="45" creationId="{B4DE830A-B531-4A3B-96F6-0ECE88B08555}"/>
          </ac:grpSpMkLst>
        </pc:grpChg>
        <pc:graphicFrameChg chg="add del mod modGraphic">
          <ac:chgData name="Arneson, Connie" userId="48bc86e7-c254-42b1-9c4f-334118ad4b4f" providerId="ADAL" clId="{9C3FEFB0-2162-45DF-8BC1-DBCEB9E256E2}" dt="2025-08-07T18:31:49.997" v="1825" actId="478"/>
          <ac:graphicFrameMkLst>
            <pc:docMk/>
            <pc:sldMk cId="778990736" sldId="468"/>
            <ac:graphicFrameMk id="3" creationId="{86A3D46C-A304-0F3D-2C47-A8D976E99EB9}"/>
          </ac:graphicFrameMkLst>
        </pc:graphicFrameChg>
        <pc:graphicFrameChg chg="add mod modGraphic">
          <ac:chgData name="Arneson, Connie" userId="48bc86e7-c254-42b1-9c4f-334118ad4b4f" providerId="ADAL" clId="{9C3FEFB0-2162-45DF-8BC1-DBCEB9E256E2}" dt="2025-08-07T18:52:02.732" v="2830" actId="20577"/>
          <ac:graphicFrameMkLst>
            <pc:docMk/>
            <pc:sldMk cId="778990736" sldId="468"/>
            <ac:graphicFrameMk id="5" creationId="{7876920B-BEFA-B9AA-4640-C2CEA9AD9FAC}"/>
          </ac:graphicFrameMkLst>
        </pc:graphicFrameChg>
        <pc:picChg chg="add del mod">
          <ac:chgData name="Arneson, Connie" userId="48bc86e7-c254-42b1-9c4f-334118ad4b4f" providerId="ADAL" clId="{9C3FEFB0-2162-45DF-8BC1-DBCEB9E256E2}" dt="2025-08-07T18:49:02.099" v="2804" actId="478"/>
          <ac:picMkLst>
            <pc:docMk/>
            <pc:sldMk cId="778990736" sldId="468"/>
            <ac:picMk id="4" creationId="{4262DCC5-522E-7C90-0B10-FCD5490235D9}"/>
          </ac:picMkLst>
        </pc:picChg>
      </pc:sldChg>
      <pc:sldMasterChg chg="delSldLayout">
        <pc:chgData name="Arneson, Connie" userId="48bc86e7-c254-42b1-9c4f-334118ad4b4f" providerId="ADAL" clId="{9C3FEFB0-2162-45DF-8BC1-DBCEB9E256E2}" dt="2025-07-19T03:12:06.997" v="516" actId="47"/>
        <pc:sldMasterMkLst>
          <pc:docMk/>
          <pc:sldMasterMk cId="0" sldId="2147483672"/>
        </pc:sldMasterMkLst>
        <pc:sldLayoutChg chg="del">
          <pc:chgData name="Arneson, Connie" userId="48bc86e7-c254-42b1-9c4f-334118ad4b4f" providerId="ADAL" clId="{9C3FEFB0-2162-45DF-8BC1-DBCEB9E256E2}" dt="2025-07-19T03:12:06.997" v="516" actId="47"/>
          <pc:sldLayoutMkLst>
            <pc:docMk/>
            <pc:sldMasterMk cId="0" sldId="2147483672"/>
            <pc:sldLayoutMk cId="926967900" sldId="2147483684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mailto:okpromise@osrhe.edu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mailto:okpromise@osrhe.edu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FE925-E53E-410C-8748-9B599922B4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ED467E9-CA9F-4C21-8073-CDF9144B4F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Types of institutions – colleges, universities and tech schools</a:t>
          </a:r>
        </a:p>
      </dgm:t>
    </dgm:pt>
    <dgm:pt modelId="{EE1FE5A9-C0F3-4F94-BE38-3276863D2BE3}" type="parTrans" cxnId="{7C34D5A3-421E-4427-B62C-D2289B564B5D}">
      <dgm:prSet/>
      <dgm:spPr/>
      <dgm:t>
        <a:bodyPr/>
        <a:lstStyle/>
        <a:p>
          <a:endParaRPr lang="en-US"/>
        </a:p>
      </dgm:t>
    </dgm:pt>
    <dgm:pt modelId="{76E94E10-F13B-4944-84C1-FDEDC924C804}" type="sibTrans" cxnId="{7C34D5A3-421E-4427-B62C-D2289B564B5D}">
      <dgm:prSet/>
      <dgm:spPr/>
      <dgm:t>
        <a:bodyPr/>
        <a:lstStyle/>
        <a:p>
          <a:endParaRPr lang="en-US"/>
        </a:p>
      </dgm:t>
    </dgm:pt>
    <dgm:pt modelId="{38DCB646-817C-4B0F-81A6-46C3F59255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Common Expenses – tuition, fees, books, housing and meals</a:t>
          </a:r>
        </a:p>
      </dgm:t>
    </dgm:pt>
    <dgm:pt modelId="{69C27FB0-8059-457F-BC64-631246B2D43A}" type="parTrans" cxnId="{DA9BC00D-BBA5-45E5-9BB6-2B01C54D2571}">
      <dgm:prSet/>
      <dgm:spPr/>
      <dgm:t>
        <a:bodyPr/>
        <a:lstStyle/>
        <a:p>
          <a:endParaRPr lang="en-US"/>
        </a:p>
      </dgm:t>
    </dgm:pt>
    <dgm:pt modelId="{C2C5741E-B331-4176-A73D-501F34133891}" type="sibTrans" cxnId="{DA9BC00D-BBA5-45E5-9BB6-2B01C54D2571}">
      <dgm:prSet/>
      <dgm:spPr/>
      <dgm:t>
        <a:bodyPr/>
        <a:lstStyle/>
        <a:p>
          <a:endParaRPr lang="en-US"/>
        </a:p>
      </dgm:t>
    </dgm:pt>
    <dgm:pt modelId="{3F9FBCAB-2CED-4E93-8D68-AF0FEA503F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Ways to pay – grants (FAFSA), scholarships, work-study, loans, savings  </a:t>
          </a:r>
        </a:p>
      </dgm:t>
    </dgm:pt>
    <dgm:pt modelId="{9B1CEC48-E46A-45C6-A3B2-48145120A153}" type="parTrans" cxnId="{86A49893-BFDC-40FD-8439-DD5375FFF0E4}">
      <dgm:prSet/>
      <dgm:spPr/>
      <dgm:t>
        <a:bodyPr/>
        <a:lstStyle/>
        <a:p>
          <a:endParaRPr lang="en-US"/>
        </a:p>
      </dgm:t>
    </dgm:pt>
    <dgm:pt modelId="{2CC47F6D-6097-43DE-AE43-0D5CE8A35BE3}" type="sibTrans" cxnId="{86A49893-BFDC-40FD-8439-DD5375FFF0E4}">
      <dgm:prSet/>
      <dgm:spPr/>
      <dgm:t>
        <a:bodyPr/>
        <a:lstStyle/>
        <a:p>
          <a:endParaRPr lang="en-US"/>
        </a:p>
      </dgm:t>
    </dgm:pt>
    <dgm:pt modelId="{A30FCC44-5E93-4EC7-947D-88F81E6B9483}" type="pres">
      <dgm:prSet presAssocID="{720FE925-E53E-410C-8748-9B599922B4F7}" presName="root" presStyleCnt="0">
        <dgm:presLayoutVars>
          <dgm:dir/>
          <dgm:resizeHandles val="exact"/>
        </dgm:presLayoutVars>
      </dgm:prSet>
      <dgm:spPr/>
    </dgm:pt>
    <dgm:pt modelId="{6E53F3C4-93A9-4FBF-AFFE-1BAC74782FC0}" type="pres">
      <dgm:prSet presAssocID="{DED467E9-CA9F-4C21-8073-CDF9144B4FCD}" presName="compNode" presStyleCnt="0"/>
      <dgm:spPr/>
    </dgm:pt>
    <dgm:pt modelId="{803F973D-93A7-4900-AC36-D248F284C842}" type="pres">
      <dgm:prSet presAssocID="{DED467E9-CA9F-4C21-8073-CDF9144B4FCD}" presName="bgRect" presStyleLbl="bgShp" presStyleIdx="0" presStyleCnt="3" custLinFactNeighborX="57" custLinFactNeighborY="-14855"/>
      <dgm:spPr/>
    </dgm:pt>
    <dgm:pt modelId="{0642B6EC-0F90-4A69-9407-7F8C013D1124}" type="pres">
      <dgm:prSet presAssocID="{DED467E9-CA9F-4C21-8073-CDF9144B4F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128F1C65-3E23-4C58-A750-564534F766D7}" type="pres">
      <dgm:prSet presAssocID="{DED467E9-CA9F-4C21-8073-CDF9144B4FCD}" presName="spaceRect" presStyleCnt="0"/>
      <dgm:spPr/>
    </dgm:pt>
    <dgm:pt modelId="{834518BF-53DE-4857-91F6-533CDA097B48}" type="pres">
      <dgm:prSet presAssocID="{DED467E9-CA9F-4C21-8073-CDF9144B4FCD}" presName="parTx" presStyleLbl="revTx" presStyleIdx="0" presStyleCnt="3">
        <dgm:presLayoutVars>
          <dgm:chMax val="0"/>
          <dgm:chPref val="0"/>
        </dgm:presLayoutVars>
      </dgm:prSet>
      <dgm:spPr/>
    </dgm:pt>
    <dgm:pt modelId="{A3016226-768F-46E3-BF35-09145B2CF165}" type="pres">
      <dgm:prSet presAssocID="{76E94E10-F13B-4944-84C1-FDEDC924C804}" presName="sibTrans" presStyleCnt="0"/>
      <dgm:spPr/>
    </dgm:pt>
    <dgm:pt modelId="{A9398F0F-BDF5-4B2D-8F00-69F5D9BAD4D3}" type="pres">
      <dgm:prSet presAssocID="{38DCB646-817C-4B0F-81A6-46C3F59255DC}" presName="compNode" presStyleCnt="0"/>
      <dgm:spPr/>
    </dgm:pt>
    <dgm:pt modelId="{EBC3B436-4F68-476F-B319-0CFAFB08148D}" type="pres">
      <dgm:prSet presAssocID="{38DCB646-817C-4B0F-81A6-46C3F59255DC}" presName="bgRect" presStyleLbl="bgShp" presStyleIdx="1" presStyleCnt="3"/>
      <dgm:spPr/>
    </dgm:pt>
    <dgm:pt modelId="{0AB25275-0F2E-4B1E-95EB-96EB718E329F}" type="pres">
      <dgm:prSet presAssocID="{38DCB646-817C-4B0F-81A6-46C3F59255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3FCBD17-DC25-47CD-BC4B-B010B33230CF}" type="pres">
      <dgm:prSet presAssocID="{38DCB646-817C-4B0F-81A6-46C3F59255DC}" presName="spaceRect" presStyleCnt="0"/>
      <dgm:spPr/>
    </dgm:pt>
    <dgm:pt modelId="{F0B351F2-6239-406A-8E8A-0B6E7B1D2563}" type="pres">
      <dgm:prSet presAssocID="{38DCB646-817C-4B0F-81A6-46C3F59255DC}" presName="parTx" presStyleLbl="revTx" presStyleIdx="1" presStyleCnt="3">
        <dgm:presLayoutVars>
          <dgm:chMax val="0"/>
          <dgm:chPref val="0"/>
        </dgm:presLayoutVars>
      </dgm:prSet>
      <dgm:spPr/>
    </dgm:pt>
    <dgm:pt modelId="{504C9FE9-AFCA-4CC8-A73A-DFD86E6487D1}" type="pres">
      <dgm:prSet presAssocID="{C2C5741E-B331-4176-A73D-501F34133891}" presName="sibTrans" presStyleCnt="0"/>
      <dgm:spPr/>
    </dgm:pt>
    <dgm:pt modelId="{11EDC77A-D7A2-440B-A65C-D8B89BEA61DA}" type="pres">
      <dgm:prSet presAssocID="{3F9FBCAB-2CED-4E93-8D68-AF0FEA503F8A}" presName="compNode" presStyleCnt="0"/>
      <dgm:spPr/>
    </dgm:pt>
    <dgm:pt modelId="{D6EC3CB9-F7E2-4012-B8FB-AAE95A208366}" type="pres">
      <dgm:prSet presAssocID="{3F9FBCAB-2CED-4E93-8D68-AF0FEA503F8A}" presName="bgRect" presStyleLbl="bgShp" presStyleIdx="2" presStyleCnt="3"/>
      <dgm:spPr/>
    </dgm:pt>
    <dgm:pt modelId="{A1F0611B-5B52-49BB-95A6-738ADD085353}" type="pres">
      <dgm:prSet presAssocID="{3F9FBCAB-2CED-4E93-8D68-AF0FEA503F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DBBC6669-EDDE-4047-923B-35F48D73E19B}" type="pres">
      <dgm:prSet presAssocID="{3F9FBCAB-2CED-4E93-8D68-AF0FEA503F8A}" presName="spaceRect" presStyleCnt="0"/>
      <dgm:spPr/>
    </dgm:pt>
    <dgm:pt modelId="{47AC8BCB-B8BB-438F-8340-317D7421EA23}" type="pres">
      <dgm:prSet presAssocID="{3F9FBCAB-2CED-4E93-8D68-AF0FEA503F8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A9BC00D-BBA5-45E5-9BB6-2B01C54D2571}" srcId="{720FE925-E53E-410C-8748-9B599922B4F7}" destId="{38DCB646-817C-4B0F-81A6-46C3F59255DC}" srcOrd="1" destOrd="0" parTransId="{69C27FB0-8059-457F-BC64-631246B2D43A}" sibTransId="{C2C5741E-B331-4176-A73D-501F34133891}"/>
    <dgm:cxn modelId="{4FA5C41A-A2A3-B043-A2E7-D7E85B502216}" type="presOf" srcId="{DED467E9-CA9F-4C21-8073-CDF9144B4FCD}" destId="{834518BF-53DE-4857-91F6-533CDA097B48}" srcOrd="0" destOrd="0" presId="urn:microsoft.com/office/officeart/2018/2/layout/IconVerticalSolidList"/>
    <dgm:cxn modelId="{B2FB7D73-BB3A-9F49-B394-4A2DDB795E42}" type="presOf" srcId="{3F9FBCAB-2CED-4E93-8D68-AF0FEA503F8A}" destId="{47AC8BCB-B8BB-438F-8340-317D7421EA23}" srcOrd="0" destOrd="0" presId="urn:microsoft.com/office/officeart/2018/2/layout/IconVerticalSolidList"/>
    <dgm:cxn modelId="{86A49893-BFDC-40FD-8439-DD5375FFF0E4}" srcId="{720FE925-E53E-410C-8748-9B599922B4F7}" destId="{3F9FBCAB-2CED-4E93-8D68-AF0FEA503F8A}" srcOrd="2" destOrd="0" parTransId="{9B1CEC48-E46A-45C6-A3B2-48145120A153}" sibTransId="{2CC47F6D-6097-43DE-AE43-0D5CE8A35BE3}"/>
    <dgm:cxn modelId="{D51A539F-0CB4-FA4D-9767-E0FCE790B09B}" type="presOf" srcId="{38DCB646-817C-4B0F-81A6-46C3F59255DC}" destId="{F0B351F2-6239-406A-8E8A-0B6E7B1D2563}" srcOrd="0" destOrd="0" presId="urn:microsoft.com/office/officeart/2018/2/layout/IconVerticalSolidList"/>
    <dgm:cxn modelId="{082B1BA0-44DC-D64A-9229-A77FF4513B7A}" type="presOf" srcId="{720FE925-E53E-410C-8748-9B599922B4F7}" destId="{A30FCC44-5E93-4EC7-947D-88F81E6B9483}" srcOrd="0" destOrd="0" presId="urn:microsoft.com/office/officeart/2018/2/layout/IconVerticalSolidList"/>
    <dgm:cxn modelId="{7C34D5A3-421E-4427-B62C-D2289B564B5D}" srcId="{720FE925-E53E-410C-8748-9B599922B4F7}" destId="{DED467E9-CA9F-4C21-8073-CDF9144B4FCD}" srcOrd="0" destOrd="0" parTransId="{EE1FE5A9-C0F3-4F94-BE38-3276863D2BE3}" sibTransId="{76E94E10-F13B-4944-84C1-FDEDC924C804}"/>
    <dgm:cxn modelId="{2053801E-D447-8A4E-99BB-3DD5710103ED}" type="presParOf" srcId="{A30FCC44-5E93-4EC7-947D-88F81E6B9483}" destId="{6E53F3C4-93A9-4FBF-AFFE-1BAC74782FC0}" srcOrd="0" destOrd="0" presId="urn:microsoft.com/office/officeart/2018/2/layout/IconVerticalSolidList"/>
    <dgm:cxn modelId="{0457C074-9EC2-A14E-90B8-BDA666AAA67C}" type="presParOf" srcId="{6E53F3C4-93A9-4FBF-AFFE-1BAC74782FC0}" destId="{803F973D-93A7-4900-AC36-D248F284C842}" srcOrd="0" destOrd="0" presId="urn:microsoft.com/office/officeart/2018/2/layout/IconVerticalSolidList"/>
    <dgm:cxn modelId="{5C7CD299-80C7-6648-AA8B-2D4923EF61D4}" type="presParOf" srcId="{6E53F3C4-93A9-4FBF-AFFE-1BAC74782FC0}" destId="{0642B6EC-0F90-4A69-9407-7F8C013D1124}" srcOrd="1" destOrd="0" presId="urn:microsoft.com/office/officeart/2018/2/layout/IconVerticalSolidList"/>
    <dgm:cxn modelId="{E8662759-E312-BA45-A2A7-0CFDF4838B04}" type="presParOf" srcId="{6E53F3C4-93A9-4FBF-AFFE-1BAC74782FC0}" destId="{128F1C65-3E23-4C58-A750-564534F766D7}" srcOrd="2" destOrd="0" presId="urn:microsoft.com/office/officeart/2018/2/layout/IconVerticalSolidList"/>
    <dgm:cxn modelId="{CE57BA14-C6B8-F34B-95BD-416CB382E0F4}" type="presParOf" srcId="{6E53F3C4-93A9-4FBF-AFFE-1BAC74782FC0}" destId="{834518BF-53DE-4857-91F6-533CDA097B48}" srcOrd="3" destOrd="0" presId="urn:microsoft.com/office/officeart/2018/2/layout/IconVerticalSolidList"/>
    <dgm:cxn modelId="{AF2D51D8-0F48-9D42-829E-678AFEC59696}" type="presParOf" srcId="{A30FCC44-5E93-4EC7-947D-88F81E6B9483}" destId="{A3016226-768F-46E3-BF35-09145B2CF165}" srcOrd="1" destOrd="0" presId="urn:microsoft.com/office/officeart/2018/2/layout/IconVerticalSolidList"/>
    <dgm:cxn modelId="{69F71130-4DE2-AD44-AA48-DB1715617966}" type="presParOf" srcId="{A30FCC44-5E93-4EC7-947D-88F81E6B9483}" destId="{A9398F0F-BDF5-4B2D-8F00-69F5D9BAD4D3}" srcOrd="2" destOrd="0" presId="urn:microsoft.com/office/officeart/2018/2/layout/IconVerticalSolidList"/>
    <dgm:cxn modelId="{84291E51-EFE4-394C-AEE1-7EF4BBFBD844}" type="presParOf" srcId="{A9398F0F-BDF5-4B2D-8F00-69F5D9BAD4D3}" destId="{EBC3B436-4F68-476F-B319-0CFAFB08148D}" srcOrd="0" destOrd="0" presId="urn:microsoft.com/office/officeart/2018/2/layout/IconVerticalSolidList"/>
    <dgm:cxn modelId="{31FB3D68-1728-9C45-A604-0917B68F974B}" type="presParOf" srcId="{A9398F0F-BDF5-4B2D-8F00-69F5D9BAD4D3}" destId="{0AB25275-0F2E-4B1E-95EB-96EB718E329F}" srcOrd="1" destOrd="0" presId="urn:microsoft.com/office/officeart/2018/2/layout/IconVerticalSolidList"/>
    <dgm:cxn modelId="{43F45414-C7A9-8341-B334-D4AD3B91B7CF}" type="presParOf" srcId="{A9398F0F-BDF5-4B2D-8F00-69F5D9BAD4D3}" destId="{73FCBD17-DC25-47CD-BC4B-B010B33230CF}" srcOrd="2" destOrd="0" presId="urn:microsoft.com/office/officeart/2018/2/layout/IconVerticalSolidList"/>
    <dgm:cxn modelId="{8ACFC5F1-0313-414C-B137-F70523D3EB99}" type="presParOf" srcId="{A9398F0F-BDF5-4B2D-8F00-69F5D9BAD4D3}" destId="{F0B351F2-6239-406A-8E8A-0B6E7B1D2563}" srcOrd="3" destOrd="0" presId="urn:microsoft.com/office/officeart/2018/2/layout/IconVerticalSolidList"/>
    <dgm:cxn modelId="{C3718ED0-C67E-BC45-A1CE-A4B127097EDA}" type="presParOf" srcId="{A30FCC44-5E93-4EC7-947D-88F81E6B9483}" destId="{504C9FE9-AFCA-4CC8-A73A-DFD86E6487D1}" srcOrd="3" destOrd="0" presId="urn:microsoft.com/office/officeart/2018/2/layout/IconVerticalSolidList"/>
    <dgm:cxn modelId="{BAC1D1CC-C9A2-BD41-8FB4-9AB2761BF47B}" type="presParOf" srcId="{A30FCC44-5E93-4EC7-947D-88F81E6B9483}" destId="{11EDC77A-D7A2-440B-A65C-D8B89BEA61DA}" srcOrd="4" destOrd="0" presId="urn:microsoft.com/office/officeart/2018/2/layout/IconVerticalSolidList"/>
    <dgm:cxn modelId="{37EF9136-8040-314B-9607-E8CCE20001E3}" type="presParOf" srcId="{11EDC77A-D7A2-440B-A65C-D8B89BEA61DA}" destId="{D6EC3CB9-F7E2-4012-B8FB-AAE95A208366}" srcOrd="0" destOrd="0" presId="urn:microsoft.com/office/officeart/2018/2/layout/IconVerticalSolidList"/>
    <dgm:cxn modelId="{D1465899-4F3C-F247-B377-3E8300CC0937}" type="presParOf" srcId="{11EDC77A-D7A2-440B-A65C-D8B89BEA61DA}" destId="{A1F0611B-5B52-49BB-95A6-738ADD085353}" srcOrd="1" destOrd="0" presId="urn:microsoft.com/office/officeart/2018/2/layout/IconVerticalSolidList"/>
    <dgm:cxn modelId="{0E59560F-6C9E-8548-BFA7-7334107B9F8D}" type="presParOf" srcId="{11EDC77A-D7A2-440B-A65C-D8B89BEA61DA}" destId="{DBBC6669-EDDE-4047-923B-35F48D73E19B}" srcOrd="2" destOrd="0" presId="urn:microsoft.com/office/officeart/2018/2/layout/IconVerticalSolidList"/>
    <dgm:cxn modelId="{1D197E64-0514-7548-BE3C-F958FB9258DC}" type="presParOf" srcId="{11EDC77A-D7A2-440B-A65C-D8B89BEA61DA}" destId="{47AC8BCB-B8BB-438F-8340-317D7421EA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6D9BC7-3391-4591-883E-620564DDAAF6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2702B1-90B7-44D5-82D2-8AB6BE4FCDF4}">
      <dgm:prSet custT="1"/>
      <dgm:spPr>
        <a:solidFill>
          <a:srgbClr val="0055A5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Students must file the FAFSA each year in college or career education.</a:t>
          </a:r>
        </a:p>
      </dgm:t>
      <dgm:extLst>
        <a:ext uri="{E40237B7-FDA0-4F09-8148-C483321AD2D9}">
          <dgm14:cNvPr xmlns:dgm14="http://schemas.microsoft.com/office/drawing/2010/diagram" id="0" name="" descr="Students must file the FAFSA each year in college or career education.&#13;&#10;"/>
        </a:ext>
      </dgm:extLst>
    </dgm:pt>
    <dgm:pt modelId="{E5BD3195-8F9F-4F9A-A665-B95FA497A09E}" type="parTrans" cxnId="{2B7978C7-154F-43D4-AB6E-F541AFD884BE}">
      <dgm:prSet/>
      <dgm:spPr/>
      <dgm:t>
        <a:bodyPr/>
        <a:lstStyle/>
        <a:p>
          <a:endParaRPr lang="en-US"/>
        </a:p>
      </dgm:t>
    </dgm:pt>
    <dgm:pt modelId="{7511EC8D-C040-466B-A6D1-52623941926D}" type="sibTrans" cxnId="{2B7978C7-154F-43D4-AB6E-F541AFD884BE}">
      <dgm:prSet/>
      <dgm:spPr/>
      <dgm:t>
        <a:bodyPr/>
        <a:lstStyle/>
        <a:p>
          <a:endParaRPr lang="en-US"/>
        </a:p>
      </dgm:t>
    </dgm:pt>
    <dgm:pt modelId="{2016F930-CF72-4EE7-991D-E0B3C09B7528}">
      <dgm:prSet custT="1"/>
      <dgm:spPr>
        <a:solidFill>
          <a:srgbClr val="0055A5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To receive the award, the federal adjusted gross income (AGI) of the student’s parents may not exceed $100,000.</a:t>
          </a:r>
        </a:p>
      </dgm:t>
      <dgm:extLst>
        <a:ext uri="{E40237B7-FDA0-4F09-8148-C483321AD2D9}">
          <dgm14:cNvPr xmlns:dgm14="http://schemas.microsoft.com/office/drawing/2010/diagram" id="0" name="" descr="•To receive the award, the federal adjusted gross income (AGI) of the student’s parents may not exceed $100,000.&#10;"/>
        </a:ext>
      </dgm:extLst>
    </dgm:pt>
    <dgm:pt modelId="{C04392C9-0934-4184-9487-53C003F970C0}" type="parTrans" cxnId="{D961461B-7041-425A-9AC0-887881900B67}">
      <dgm:prSet/>
      <dgm:spPr/>
      <dgm:t>
        <a:bodyPr/>
        <a:lstStyle/>
        <a:p>
          <a:endParaRPr lang="en-US"/>
        </a:p>
      </dgm:t>
    </dgm:pt>
    <dgm:pt modelId="{AB74C00B-431C-4AF2-85EA-49D3B89A82F1}" type="sibTrans" cxnId="{D961461B-7041-425A-9AC0-887881900B67}">
      <dgm:prSet/>
      <dgm:spPr/>
      <dgm:t>
        <a:bodyPr/>
        <a:lstStyle/>
        <a:p>
          <a:endParaRPr lang="en-US"/>
        </a:p>
      </dgm:t>
    </dgm:pt>
    <dgm:pt modelId="{0BB9FF27-A37A-44E7-9C8E-EA56599AC1B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College students under the teacher track: The household income needs to be under 700% of the federal poverty level. This level changes annually and is based on household size.</a:t>
          </a:r>
        </a:p>
      </dgm:t>
      <dgm:extLst>
        <a:ext uri="{E40237B7-FDA0-4F09-8148-C483321AD2D9}">
          <dgm14:cNvPr xmlns:dgm14="http://schemas.microsoft.com/office/drawing/2010/diagram" id="0" name="" descr="College students under the teacher track: The household income needs to be under 700% of the federal poverty level. This level changes annually and is based on household size.&#13;&#10;"/>
        </a:ext>
      </dgm:extLst>
    </dgm:pt>
    <dgm:pt modelId="{D20C86F0-32CD-4FBD-BD20-CF4DC70641C4}" type="parTrans" cxnId="{C28BAAC8-5C3C-41A4-8ECE-92EA1527B817}">
      <dgm:prSet/>
      <dgm:spPr/>
      <dgm:t>
        <a:bodyPr/>
        <a:lstStyle/>
        <a:p>
          <a:endParaRPr lang="en-US"/>
        </a:p>
      </dgm:t>
    </dgm:pt>
    <dgm:pt modelId="{F8618346-4733-4F4B-9D88-A32A23B59A27}" type="sibTrans" cxnId="{C28BAAC8-5C3C-41A4-8ECE-92EA1527B817}">
      <dgm:prSet/>
      <dgm:spPr/>
      <dgm:t>
        <a:bodyPr/>
        <a:lstStyle/>
        <a:p>
          <a:endParaRPr lang="en-US"/>
        </a:p>
      </dgm:t>
    </dgm:pt>
    <dgm:pt modelId="{AEDDCA4A-841D-4A69-8DA7-452FDF86DAB3}">
      <dgm:prSet custT="1"/>
      <dgm:spPr>
        <a:solidFill>
          <a:srgbClr val="0055A5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Any Oklahoma’s Promise student on financial aid suspension for failure to meet SAP (Satisfactory Academic Progress), will not be eligible to receive  the Oklahoma’s Promise award.</a:t>
          </a:r>
        </a:p>
      </dgm:t>
      <dgm:extLst>
        <a:ext uri="{E40237B7-FDA0-4F09-8148-C483321AD2D9}">
          <dgm14:cNvPr xmlns:dgm14="http://schemas.microsoft.com/office/drawing/2010/diagram" id="0" name="" descr="Any OKPromise student on financial aid suspension for failure to meet SAP (Satisfactory Academic Progress), will not be eligible to receive  the OKPromise award.&#13;&#10;"/>
        </a:ext>
      </dgm:extLst>
    </dgm:pt>
    <dgm:pt modelId="{F7138763-39FA-4BBF-8814-18A3192B1F53}" type="parTrans" cxnId="{A606FDE0-401E-4AB1-85A2-D56173FB358D}">
      <dgm:prSet/>
      <dgm:spPr/>
      <dgm:t>
        <a:bodyPr/>
        <a:lstStyle/>
        <a:p>
          <a:endParaRPr lang="en-US"/>
        </a:p>
      </dgm:t>
    </dgm:pt>
    <dgm:pt modelId="{2C7099B4-EBB8-4F18-8CFC-0BB2733CC9F4}" type="sibTrans" cxnId="{A606FDE0-401E-4AB1-85A2-D56173FB358D}">
      <dgm:prSet/>
      <dgm:spPr/>
      <dgm:t>
        <a:bodyPr/>
        <a:lstStyle/>
        <a:p>
          <a:endParaRPr lang="en-US"/>
        </a:p>
      </dgm:t>
    </dgm:pt>
    <dgm:pt modelId="{803EB204-DBDB-2D46-9BB0-24E992261637}" type="pres">
      <dgm:prSet presAssocID="{316D9BC7-3391-4591-883E-620564DDAAF6}" presName="Name0" presStyleCnt="0">
        <dgm:presLayoutVars>
          <dgm:dir/>
          <dgm:animLvl val="lvl"/>
          <dgm:resizeHandles val="exact"/>
        </dgm:presLayoutVars>
      </dgm:prSet>
      <dgm:spPr/>
    </dgm:pt>
    <dgm:pt modelId="{F84264D6-5B4C-8F4D-956F-BF5FE98ADF84}" type="pres">
      <dgm:prSet presAssocID="{AEDDCA4A-841D-4A69-8DA7-452FDF86DAB3}" presName="boxAndChildren" presStyleCnt="0"/>
      <dgm:spPr/>
    </dgm:pt>
    <dgm:pt modelId="{659ED7F3-50A7-0C43-851B-72FB42637AD4}" type="pres">
      <dgm:prSet presAssocID="{AEDDCA4A-841D-4A69-8DA7-452FDF86DAB3}" presName="parentTextBox" presStyleLbl="node1" presStyleIdx="0" presStyleCnt="3"/>
      <dgm:spPr/>
    </dgm:pt>
    <dgm:pt modelId="{DF0E81EF-9799-414D-8733-20AB014E9814}" type="pres">
      <dgm:prSet presAssocID="{AB74C00B-431C-4AF2-85EA-49D3B89A82F1}" presName="sp" presStyleCnt="0"/>
      <dgm:spPr/>
    </dgm:pt>
    <dgm:pt modelId="{1BF33ACC-1404-4042-82F6-33100231FFBB}" type="pres">
      <dgm:prSet presAssocID="{2016F930-CF72-4EE7-991D-E0B3C09B7528}" presName="arrowAndChildren" presStyleCnt="0"/>
      <dgm:spPr/>
    </dgm:pt>
    <dgm:pt modelId="{2AE16447-C639-6447-9C78-03DFA6AF11E7}" type="pres">
      <dgm:prSet presAssocID="{2016F930-CF72-4EE7-991D-E0B3C09B7528}" presName="parentTextArrow" presStyleLbl="node1" presStyleIdx="0" presStyleCnt="3"/>
      <dgm:spPr/>
    </dgm:pt>
    <dgm:pt modelId="{EDC02958-1A49-B041-A7FB-CABA66197E97}" type="pres">
      <dgm:prSet presAssocID="{2016F930-CF72-4EE7-991D-E0B3C09B7528}" presName="arrow" presStyleLbl="node1" presStyleIdx="1" presStyleCnt="3"/>
      <dgm:spPr/>
    </dgm:pt>
    <dgm:pt modelId="{F2310428-A6F2-3F47-984B-AC4CC1389657}" type="pres">
      <dgm:prSet presAssocID="{2016F930-CF72-4EE7-991D-E0B3C09B7528}" presName="descendantArrow" presStyleCnt="0"/>
      <dgm:spPr/>
    </dgm:pt>
    <dgm:pt modelId="{3220F8F8-5FC4-1C4F-A83D-339C2C43AEAC}" type="pres">
      <dgm:prSet presAssocID="{0BB9FF27-A37A-44E7-9C8E-EA56599AC1B9}" presName="childTextArrow" presStyleLbl="fgAccFollowNode1" presStyleIdx="0" presStyleCnt="1">
        <dgm:presLayoutVars>
          <dgm:bulletEnabled val="1"/>
        </dgm:presLayoutVars>
      </dgm:prSet>
      <dgm:spPr/>
    </dgm:pt>
    <dgm:pt modelId="{1124685C-A84C-C344-9B3E-097D83BBA4AF}" type="pres">
      <dgm:prSet presAssocID="{7511EC8D-C040-466B-A6D1-52623941926D}" presName="sp" presStyleCnt="0"/>
      <dgm:spPr/>
    </dgm:pt>
    <dgm:pt modelId="{5E667481-571D-C24B-9CD0-A83D81F23291}" type="pres">
      <dgm:prSet presAssocID="{602702B1-90B7-44D5-82D2-8AB6BE4FCDF4}" presName="arrowAndChildren" presStyleCnt="0"/>
      <dgm:spPr/>
    </dgm:pt>
    <dgm:pt modelId="{EC34FED0-56E4-7240-951F-DC09ACBEE55A}" type="pres">
      <dgm:prSet presAssocID="{602702B1-90B7-44D5-82D2-8AB6BE4FCDF4}" presName="parentTextArrow" presStyleLbl="node1" presStyleIdx="2" presStyleCnt="3"/>
      <dgm:spPr/>
    </dgm:pt>
  </dgm:ptLst>
  <dgm:cxnLst>
    <dgm:cxn modelId="{D961461B-7041-425A-9AC0-887881900B67}" srcId="{316D9BC7-3391-4591-883E-620564DDAAF6}" destId="{2016F930-CF72-4EE7-991D-E0B3C09B7528}" srcOrd="1" destOrd="0" parTransId="{C04392C9-0934-4184-9487-53C003F970C0}" sibTransId="{AB74C00B-431C-4AF2-85EA-49D3B89A82F1}"/>
    <dgm:cxn modelId="{7224843F-A7D9-7C4E-9A32-2CFC55E998C0}" type="presOf" srcId="{2016F930-CF72-4EE7-991D-E0B3C09B7528}" destId="{EDC02958-1A49-B041-A7FB-CABA66197E97}" srcOrd="1" destOrd="0" presId="urn:microsoft.com/office/officeart/2005/8/layout/process4"/>
    <dgm:cxn modelId="{975CD1A8-3C2C-384F-AE40-C3171355C77D}" type="presOf" srcId="{2016F930-CF72-4EE7-991D-E0B3C09B7528}" destId="{2AE16447-C639-6447-9C78-03DFA6AF11E7}" srcOrd="0" destOrd="0" presId="urn:microsoft.com/office/officeart/2005/8/layout/process4"/>
    <dgm:cxn modelId="{2B7978C7-154F-43D4-AB6E-F541AFD884BE}" srcId="{316D9BC7-3391-4591-883E-620564DDAAF6}" destId="{602702B1-90B7-44D5-82D2-8AB6BE4FCDF4}" srcOrd="0" destOrd="0" parTransId="{E5BD3195-8F9F-4F9A-A665-B95FA497A09E}" sibTransId="{7511EC8D-C040-466B-A6D1-52623941926D}"/>
    <dgm:cxn modelId="{C28BAAC8-5C3C-41A4-8ECE-92EA1527B817}" srcId="{2016F930-CF72-4EE7-991D-E0B3C09B7528}" destId="{0BB9FF27-A37A-44E7-9C8E-EA56599AC1B9}" srcOrd="0" destOrd="0" parTransId="{D20C86F0-32CD-4FBD-BD20-CF4DC70641C4}" sibTransId="{F8618346-4733-4F4B-9D88-A32A23B59A27}"/>
    <dgm:cxn modelId="{3A7035C9-5BF0-1847-A8F2-F940BBE853DA}" type="presOf" srcId="{0BB9FF27-A37A-44E7-9C8E-EA56599AC1B9}" destId="{3220F8F8-5FC4-1C4F-A83D-339C2C43AEAC}" srcOrd="0" destOrd="0" presId="urn:microsoft.com/office/officeart/2005/8/layout/process4"/>
    <dgm:cxn modelId="{71B113D3-04B7-3C43-96ED-47B2C5285F23}" type="presOf" srcId="{316D9BC7-3391-4591-883E-620564DDAAF6}" destId="{803EB204-DBDB-2D46-9BB0-24E992261637}" srcOrd="0" destOrd="0" presId="urn:microsoft.com/office/officeart/2005/8/layout/process4"/>
    <dgm:cxn modelId="{A606FDE0-401E-4AB1-85A2-D56173FB358D}" srcId="{316D9BC7-3391-4591-883E-620564DDAAF6}" destId="{AEDDCA4A-841D-4A69-8DA7-452FDF86DAB3}" srcOrd="2" destOrd="0" parTransId="{F7138763-39FA-4BBF-8814-18A3192B1F53}" sibTransId="{2C7099B4-EBB8-4F18-8CFC-0BB2733CC9F4}"/>
    <dgm:cxn modelId="{EEB9A6E1-2D86-0A4D-BF33-CCC4049C14ED}" type="presOf" srcId="{AEDDCA4A-841D-4A69-8DA7-452FDF86DAB3}" destId="{659ED7F3-50A7-0C43-851B-72FB42637AD4}" srcOrd="0" destOrd="0" presId="urn:microsoft.com/office/officeart/2005/8/layout/process4"/>
    <dgm:cxn modelId="{032D7FF3-77A5-204E-B55B-AE1AB3F12E4B}" type="presOf" srcId="{602702B1-90B7-44D5-82D2-8AB6BE4FCDF4}" destId="{EC34FED0-56E4-7240-951F-DC09ACBEE55A}" srcOrd="0" destOrd="0" presId="urn:microsoft.com/office/officeart/2005/8/layout/process4"/>
    <dgm:cxn modelId="{A848933F-9D40-0F48-AFC3-A82BADF4177D}" type="presParOf" srcId="{803EB204-DBDB-2D46-9BB0-24E992261637}" destId="{F84264D6-5B4C-8F4D-956F-BF5FE98ADF84}" srcOrd="0" destOrd="0" presId="urn:microsoft.com/office/officeart/2005/8/layout/process4"/>
    <dgm:cxn modelId="{FF76FE40-C1BC-9344-8E3C-A705F8115D73}" type="presParOf" srcId="{F84264D6-5B4C-8F4D-956F-BF5FE98ADF84}" destId="{659ED7F3-50A7-0C43-851B-72FB42637AD4}" srcOrd="0" destOrd="0" presId="urn:microsoft.com/office/officeart/2005/8/layout/process4"/>
    <dgm:cxn modelId="{98BC6623-8C92-1640-A778-E16C2761FDB5}" type="presParOf" srcId="{803EB204-DBDB-2D46-9BB0-24E992261637}" destId="{DF0E81EF-9799-414D-8733-20AB014E9814}" srcOrd="1" destOrd="0" presId="urn:microsoft.com/office/officeart/2005/8/layout/process4"/>
    <dgm:cxn modelId="{EC8750C5-A2B7-5149-8039-754201F1727F}" type="presParOf" srcId="{803EB204-DBDB-2D46-9BB0-24E992261637}" destId="{1BF33ACC-1404-4042-82F6-33100231FFBB}" srcOrd="2" destOrd="0" presId="urn:microsoft.com/office/officeart/2005/8/layout/process4"/>
    <dgm:cxn modelId="{30833196-73B3-2642-810D-0B0A10A60EAB}" type="presParOf" srcId="{1BF33ACC-1404-4042-82F6-33100231FFBB}" destId="{2AE16447-C639-6447-9C78-03DFA6AF11E7}" srcOrd="0" destOrd="0" presId="urn:microsoft.com/office/officeart/2005/8/layout/process4"/>
    <dgm:cxn modelId="{6FF9DFBD-F5F8-C442-B3B7-F6B457214EB5}" type="presParOf" srcId="{1BF33ACC-1404-4042-82F6-33100231FFBB}" destId="{EDC02958-1A49-B041-A7FB-CABA66197E97}" srcOrd="1" destOrd="0" presId="urn:microsoft.com/office/officeart/2005/8/layout/process4"/>
    <dgm:cxn modelId="{614E333D-5691-7842-B06C-2E6927671AF7}" type="presParOf" srcId="{1BF33ACC-1404-4042-82F6-33100231FFBB}" destId="{F2310428-A6F2-3F47-984B-AC4CC1389657}" srcOrd="2" destOrd="0" presId="urn:microsoft.com/office/officeart/2005/8/layout/process4"/>
    <dgm:cxn modelId="{C1E1382D-A1F6-5247-872D-753930D284CB}" type="presParOf" srcId="{F2310428-A6F2-3F47-984B-AC4CC1389657}" destId="{3220F8F8-5FC4-1C4F-A83D-339C2C43AEAC}" srcOrd="0" destOrd="0" presId="urn:microsoft.com/office/officeart/2005/8/layout/process4"/>
    <dgm:cxn modelId="{4688ECEA-78B2-EC41-BEA6-123F179B1571}" type="presParOf" srcId="{803EB204-DBDB-2D46-9BB0-24E992261637}" destId="{1124685C-A84C-C344-9B3E-097D83BBA4AF}" srcOrd="3" destOrd="0" presId="urn:microsoft.com/office/officeart/2005/8/layout/process4"/>
    <dgm:cxn modelId="{B2055A84-A6DC-764D-ACF7-DB4E145A1EF3}" type="presParOf" srcId="{803EB204-DBDB-2D46-9BB0-24E992261637}" destId="{5E667481-571D-C24B-9CD0-A83D81F23291}" srcOrd="4" destOrd="0" presId="urn:microsoft.com/office/officeart/2005/8/layout/process4"/>
    <dgm:cxn modelId="{BCCA07CF-BB6D-2E48-AD32-F519295A62EF}" type="presParOf" srcId="{5E667481-571D-C24B-9CD0-A83D81F23291}" destId="{EC34FED0-56E4-7240-951F-DC09ACBEE5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08E85A-4D0A-42FD-A580-BDBC60E7DE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D7E9DA-7093-431A-80D5-814D4FF02DFA}">
      <dgm:prSet/>
      <dgm:spPr/>
      <dgm:t>
        <a:bodyPr/>
        <a:lstStyle/>
        <a:p>
          <a:r>
            <a:rPr lang="en-US" b="1" i="0" dirty="0">
              <a:solidFill>
                <a:srgbClr val="0055A5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okpromise@osrhe.edu</a:t>
          </a:r>
          <a:endParaRPr lang="en-US" b="1" i="0" dirty="0">
            <a:solidFill>
              <a:srgbClr val="0055A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88764-9AAB-44CE-A5CD-A079FEECD5CA}" type="parTrans" cxnId="{18FEA39D-C5B1-4DBD-B727-4C6DEE5E1C15}">
      <dgm:prSet/>
      <dgm:spPr/>
      <dgm:t>
        <a:bodyPr/>
        <a:lstStyle/>
        <a:p>
          <a:endParaRPr lang="en-US"/>
        </a:p>
      </dgm:t>
    </dgm:pt>
    <dgm:pt modelId="{B864B44F-1BB0-4D41-BC54-189A25226AD5}" type="sibTrans" cxnId="{18FEA39D-C5B1-4DBD-B727-4C6DEE5E1C15}">
      <dgm:prSet/>
      <dgm:spPr/>
      <dgm:t>
        <a:bodyPr/>
        <a:lstStyle/>
        <a:p>
          <a:endParaRPr lang="en-US"/>
        </a:p>
      </dgm:t>
    </dgm:pt>
    <dgm:pt modelId="{645D52A2-89D5-409F-A285-998A60408A24}">
      <dgm:prSet custT="1"/>
      <dgm:spPr/>
      <dgm:t>
        <a:bodyPr/>
        <a:lstStyle/>
        <a:p>
          <a:r>
            <a:rPr lang="en-US" sz="2400" b="1" i="0" dirty="0">
              <a:solidFill>
                <a:srgbClr val="0055A5"/>
              </a:solidFill>
              <a:latin typeface="Arial" panose="020B0604020202020204" pitchFamily="34" charset="0"/>
              <a:cs typeface="Arial" panose="020B0604020202020204" pitchFamily="34" charset="0"/>
            </a:rPr>
            <a:t>1-800-858-1840 </a:t>
          </a:r>
        </a:p>
        <a:p>
          <a:r>
            <a:rPr lang="en-US" sz="1600" b="1" i="1" dirty="0">
              <a:solidFill>
                <a:srgbClr val="0055A5"/>
              </a:solidFill>
              <a:latin typeface="Arial" panose="020B0604020202020204" pitchFamily="34" charset="0"/>
              <a:cs typeface="Arial" panose="020B0604020202020204" pitchFamily="34" charset="0"/>
            </a:rPr>
            <a:t>(option 2)</a:t>
          </a:r>
        </a:p>
      </dgm:t>
      <dgm:extLst>
        <a:ext uri="{E40237B7-FDA0-4F09-8148-C483321AD2D9}">
          <dgm14:cNvPr xmlns:dgm14="http://schemas.microsoft.com/office/drawing/2010/diagram" id="0" name="" descr="Oklahoma’s Promise Contact Info:&#10;&#10;Email: okpromise@osrhe.edu&#13;&#10;Phone: 1-800-858-1840 &#13;&#10;"/>
        </a:ext>
      </dgm:extLst>
    </dgm:pt>
    <dgm:pt modelId="{6352FAE9-2DD6-4FCB-857D-C0CAAA5F63D0}" type="parTrans" cxnId="{DAA232F1-A79E-4A21-8FF1-6D57C7213549}">
      <dgm:prSet/>
      <dgm:spPr/>
      <dgm:t>
        <a:bodyPr/>
        <a:lstStyle/>
        <a:p>
          <a:endParaRPr lang="en-US"/>
        </a:p>
      </dgm:t>
    </dgm:pt>
    <dgm:pt modelId="{D4132F23-C073-4D33-88F4-502FAF1663CE}" type="sibTrans" cxnId="{DAA232F1-A79E-4A21-8FF1-6D57C7213549}">
      <dgm:prSet/>
      <dgm:spPr/>
      <dgm:t>
        <a:bodyPr/>
        <a:lstStyle/>
        <a:p>
          <a:endParaRPr lang="en-US"/>
        </a:p>
      </dgm:t>
    </dgm:pt>
    <dgm:pt modelId="{2609A60E-72B4-E849-AF27-F29B80886491}" type="pres">
      <dgm:prSet presAssocID="{1208E85A-4D0A-42FD-A580-BDBC60E7DE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29CD2C-65A8-A34B-899C-BB4E30EE92BA}" type="pres">
      <dgm:prSet presAssocID="{D4D7E9DA-7093-431A-80D5-814D4FF02DFA}" presName="hierRoot1" presStyleCnt="0"/>
      <dgm:spPr/>
    </dgm:pt>
    <dgm:pt modelId="{0F8B561C-5748-234E-AF07-936313A9D758}" type="pres">
      <dgm:prSet presAssocID="{D4D7E9DA-7093-431A-80D5-814D4FF02DFA}" presName="composite" presStyleCnt="0"/>
      <dgm:spPr/>
    </dgm:pt>
    <dgm:pt modelId="{E6EF5FC6-5B3A-AD4C-9720-BF3D243DC06A}" type="pres">
      <dgm:prSet presAssocID="{D4D7E9DA-7093-431A-80D5-814D4FF02DFA}" presName="background" presStyleLbl="node0" presStyleIdx="0" presStyleCnt="2"/>
      <dgm:spPr/>
    </dgm:pt>
    <dgm:pt modelId="{372038CE-CF28-8A4E-9AA6-B6D970410D2F}" type="pres">
      <dgm:prSet presAssocID="{D4D7E9DA-7093-431A-80D5-814D4FF02DFA}" presName="text" presStyleLbl="fgAcc0" presStyleIdx="0" presStyleCnt="2" custScaleX="113422" custScaleY="113516">
        <dgm:presLayoutVars>
          <dgm:chPref val="3"/>
        </dgm:presLayoutVars>
      </dgm:prSet>
      <dgm:spPr/>
    </dgm:pt>
    <dgm:pt modelId="{A8A8843F-E633-064D-9AEF-CCB741E39DC1}" type="pres">
      <dgm:prSet presAssocID="{D4D7E9DA-7093-431A-80D5-814D4FF02DFA}" presName="hierChild2" presStyleCnt="0"/>
      <dgm:spPr/>
    </dgm:pt>
    <dgm:pt modelId="{07493D29-FE4B-1E47-A521-AF18ED65006F}" type="pres">
      <dgm:prSet presAssocID="{645D52A2-89D5-409F-A285-998A60408A24}" presName="hierRoot1" presStyleCnt="0"/>
      <dgm:spPr/>
    </dgm:pt>
    <dgm:pt modelId="{99FA8589-C336-1548-B475-5873291D26A3}" type="pres">
      <dgm:prSet presAssocID="{645D52A2-89D5-409F-A285-998A60408A24}" presName="composite" presStyleCnt="0"/>
      <dgm:spPr/>
    </dgm:pt>
    <dgm:pt modelId="{1837FC3C-02BD-B646-9CB6-882C94444B10}" type="pres">
      <dgm:prSet presAssocID="{645D52A2-89D5-409F-A285-998A60408A24}" presName="background" presStyleLbl="node0" presStyleIdx="1" presStyleCnt="2"/>
      <dgm:spPr/>
    </dgm:pt>
    <dgm:pt modelId="{2EE66407-634B-CC4B-BEB0-A2ABE9BB38FF}" type="pres">
      <dgm:prSet presAssocID="{645D52A2-89D5-409F-A285-998A60408A24}" presName="text" presStyleLbl="fgAcc0" presStyleIdx="1" presStyleCnt="2">
        <dgm:presLayoutVars>
          <dgm:chPref val="3"/>
        </dgm:presLayoutVars>
      </dgm:prSet>
      <dgm:spPr/>
    </dgm:pt>
    <dgm:pt modelId="{CB867BAA-6CF1-1346-A4F8-07A6A79AF357}" type="pres">
      <dgm:prSet presAssocID="{645D52A2-89D5-409F-A285-998A60408A24}" presName="hierChild2" presStyleCnt="0"/>
      <dgm:spPr/>
    </dgm:pt>
  </dgm:ptLst>
  <dgm:cxnLst>
    <dgm:cxn modelId="{E2509209-5FF5-D54A-962C-DE7B2638EF10}" type="presOf" srcId="{645D52A2-89D5-409F-A285-998A60408A24}" destId="{2EE66407-634B-CC4B-BEB0-A2ABE9BB38FF}" srcOrd="0" destOrd="0" presId="urn:microsoft.com/office/officeart/2005/8/layout/hierarchy1"/>
    <dgm:cxn modelId="{18FEA39D-C5B1-4DBD-B727-4C6DEE5E1C15}" srcId="{1208E85A-4D0A-42FD-A580-BDBC60E7DEBE}" destId="{D4D7E9DA-7093-431A-80D5-814D4FF02DFA}" srcOrd="0" destOrd="0" parTransId="{DE488764-9AAB-44CE-A5CD-A079FEECD5CA}" sibTransId="{B864B44F-1BB0-4D41-BC54-189A25226AD5}"/>
    <dgm:cxn modelId="{3E474CB3-ED9C-0F4E-A9AA-658E15543182}" type="presOf" srcId="{D4D7E9DA-7093-431A-80D5-814D4FF02DFA}" destId="{372038CE-CF28-8A4E-9AA6-B6D970410D2F}" srcOrd="0" destOrd="0" presId="urn:microsoft.com/office/officeart/2005/8/layout/hierarchy1"/>
    <dgm:cxn modelId="{F1FAF7D4-DB55-3140-8FF9-0714DCA5FD5C}" type="presOf" srcId="{1208E85A-4D0A-42FD-A580-BDBC60E7DEBE}" destId="{2609A60E-72B4-E849-AF27-F29B80886491}" srcOrd="0" destOrd="0" presId="urn:microsoft.com/office/officeart/2005/8/layout/hierarchy1"/>
    <dgm:cxn modelId="{DAA232F1-A79E-4A21-8FF1-6D57C7213549}" srcId="{1208E85A-4D0A-42FD-A580-BDBC60E7DEBE}" destId="{645D52A2-89D5-409F-A285-998A60408A24}" srcOrd="1" destOrd="0" parTransId="{6352FAE9-2DD6-4FCB-857D-C0CAAA5F63D0}" sibTransId="{D4132F23-C073-4D33-88F4-502FAF1663CE}"/>
    <dgm:cxn modelId="{8264D925-9B3B-FD46-85BF-71D6166350CB}" type="presParOf" srcId="{2609A60E-72B4-E849-AF27-F29B80886491}" destId="{2529CD2C-65A8-A34B-899C-BB4E30EE92BA}" srcOrd="0" destOrd="0" presId="urn:microsoft.com/office/officeart/2005/8/layout/hierarchy1"/>
    <dgm:cxn modelId="{52E787C3-90B6-7949-B2A8-11AD3E6F5C84}" type="presParOf" srcId="{2529CD2C-65A8-A34B-899C-BB4E30EE92BA}" destId="{0F8B561C-5748-234E-AF07-936313A9D758}" srcOrd="0" destOrd="0" presId="urn:microsoft.com/office/officeart/2005/8/layout/hierarchy1"/>
    <dgm:cxn modelId="{B483DB58-506F-C54B-81AE-C7D39BA8AB0D}" type="presParOf" srcId="{0F8B561C-5748-234E-AF07-936313A9D758}" destId="{E6EF5FC6-5B3A-AD4C-9720-BF3D243DC06A}" srcOrd="0" destOrd="0" presId="urn:microsoft.com/office/officeart/2005/8/layout/hierarchy1"/>
    <dgm:cxn modelId="{55A509FC-F783-F74B-A940-D11E966D8600}" type="presParOf" srcId="{0F8B561C-5748-234E-AF07-936313A9D758}" destId="{372038CE-CF28-8A4E-9AA6-B6D970410D2F}" srcOrd="1" destOrd="0" presId="urn:microsoft.com/office/officeart/2005/8/layout/hierarchy1"/>
    <dgm:cxn modelId="{1A751F74-FC04-454E-8B4E-D8CDC00E08D4}" type="presParOf" srcId="{2529CD2C-65A8-A34B-899C-BB4E30EE92BA}" destId="{A8A8843F-E633-064D-9AEF-CCB741E39DC1}" srcOrd="1" destOrd="0" presId="urn:microsoft.com/office/officeart/2005/8/layout/hierarchy1"/>
    <dgm:cxn modelId="{08E35AFE-2FCF-914F-B534-48CAE038D805}" type="presParOf" srcId="{2609A60E-72B4-E849-AF27-F29B80886491}" destId="{07493D29-FE4B-1E47-A521-AF18ED65006F}" srcOrd="1" destOrd="0" presId="urn:microsoft.com/office/officeart/2005/8/layout/hierarchy1"/>
    <dgm:cxn modelId="{11794F2E-3268-1746-BD78-91F0068C0AAD}" type="presParOf" srcId="{07493D29-FE4B-1E47-A521-AF18ED65006F}" destId="{99FA8589-C336-1548-B475-5873291D26A3}" srcOrd="0" destOrd="0" presId="urn:microsoft.com/office/officeart/2005/8/layout/hierarchy1"/>
    <dgm:cxn modelId="{5C35A27C-0F5E-0F40-A3CC-502C46F855F7}" type="presParOf" srcId="{99FA8589-C336-1548-B475-5873291D26A3}" destId="{1837FC3C-02BD-B646-9CB6-882C94444B10}" srcOrd="0" destOrd="0" presId="urn:microsoft.com/office/officeart/2005/8/layout/hierarchy1"/>
    <dgm:cxn modelId="{282F2176-7584-8241-B2C8-512D65420AA5}" type="presParOf" srcId="{99FA8589-C336-1548-B475-5873291D26A3}" destId="{2EE66407-634B-CC4B-BEB0-A2ABE9BB38FF}" srcOrd="1" destOrd="0" presId="urn:microsoft.com/office/officeart/2005/8/layout/hierarchy1"/>
    <dgm:cxn modelId="{83825B0F-49A7-5C46-9886-61C565D4397C}" type="presParOf" srcId="{07493D29-FE4B-1E47-A521-AF18ED65006F}" destId="{CB867BAA-6CF1-1346-A4F8-07A6A79AF3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4BAC6-FC59-4473-95FF-03874CDB86C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D69D53-1699-4406-98F2-CA3D13D71097}">
      <dgm:prSet custT="1"/>
      <dgm:spPr/>
      <dgm:t>
        <a:bodyPr/>
        <a:lstStyle/>
        <a:p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1. Do you want a 2-year or 4-year college?</a:t>
          </a:r>
        </a:p>
      </dgm:t>
      <dgm:extLst>
        <a:ext uri="{E40237B7-FDA0-4F09-8148-C483321AD2D9}">
          <dgm14:cNvPr xmlns:dgm14="http://schemas.microsoft.com/office/drawing/2010/diagram" id="0" name="" descr="1. Do you want a 2-year or 4-year college?&#13;&#10;"/>
        </a:ext>
      </dgm:extLst>
    </dgm:pt>
    <dgm:pt modelId="{535E5F51-4BE7-4B2B-877E-A4EE4289667A}" type="parTrans" cxnId="{F051640A-3606-43C0-998E-118551D4794B}">
      <dgm:prSet/>
      <dgm:spPr/>
      <dgm:t>
        <a:bodyPr/>
        <a:lstStyle/>
        <a:p>
          <a:endParaRPr lang="en-US"/>
        </a:p>
      </dgm:t>
    </dgm:pt>
    <dgm:pt modelId="{4319F9F4-C705-44E7-8321-5022C0919F8D}" type="sibTrans" cxnId="{F051640A-3606-43C0-998E-118551D4794B}">
      <dgm:prSet/>
      <dgm:spPr/>
      <dgm:t>
        <a:bodyPr/>
        <a:lstStyle/>
        <a:p>
          <a:endParaRPr lang="en-US"/>
        </a:p>
      </dgm:t>
    </dgm:pt>
    <dgm:pt modelId="{9B0CC5B3-7550-4C60-8697-C4B74499790C}">
      <dgm:prSet custT="1"/>
      <dgm:spPr/>
      <dgm:t>
        <a:bodyPr/>
        <a:lstStyle/>
        <a:p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2. Do you want a public or private institution?</a:t>
          </a:r>
        </a:p>
      </dgm:t>
      <dgm:extLst>
        <a:ext uri="{E40237B7-FDA0-4F09-8148-C483321AD2D9}">
          <dgm14:cNvPr xmlns:dgm14="http://schemas.microsoft.com/office/drawing/2010/diagram" id="0" name="" descr="2. Do you want a public or private institution?&#13;&#10;"/>
        </a:ext>
      </dgm:extLst>
    </dgm:pt>
    <dgm:pt modelId="{DD1FEBE9-830D-44A5-8CBB-3A71B3912BE7}" type="parTrans" cxnId="{6DF06F1F-8B78-4943-A2E6-54FD1C440210}">
      <dgm:prSet/>
      <dgm:spPr/>
      <dgm:t>
        <a:bodyPr/>
        <a:lstStyle/>
        <a:p>
          <a:endParaRPr lang="en-US"/>
        </a:p>
      </dgm:t>
    </dgm:pt>
    <dgm:pt modelId="{88E778A7-9077-446E-A5EC-ACDC56968717}" type="sibTrans" cxnId="{6DF06F1F-8B78-4943-A2E6-54FD1C440210}">
      <dgm:prSet/>
      <dgm:spPr/>
      <dgm:t>
        <a:bodyPr/>
        <a:lstStyle/>
        <a:p>
          <a:endParaRPr lang="en-US"/>
        </a:p>
      </dgm:t>
    </dgm:pt>
    <dgm:pt modelId="{EA6F6F2F-69AA-4377-A516-ECEE71A5A517}">
      <dgm:prSet custT="1"/>
      <dgm:spPr/>
      <dgm:t>
        <a:bodyPr/>
        <a:lstStyle/>
        <a:p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3. What size college would be best for me?</a:t>
          </a:r>
        </a:p>
        <a:p>
          <a:r>
            <a:rPr lang="en-US" sz="1100" b="1" i="0" dirty="0">
              <a:latin typeface="Arial" panose="020B0604020202020204" pitchFamily="34" charset="0"/>
              <a:cs typeface="Arial" panose="020B0604020202020204" pitchFamily="34" charset="0"/>
            </a:rPr>
            <a:t> - very large (15,000 or more students)</a:t>
          </a:r>
        </a:p>
        <a:p>
          <a:r>
            <a:rPr lang="en-US" sz="1100" b="1" i="0" dirty="0">
              <a:latin typeface="Arial" panose="020B0604020202020204" pitchFamily="34" charset="0"/>
              <a:cs typeface="Arial" panose="020B0604020202020204" pitchFamily="34" charset="0"/>
            </a:rPr>
            <a:t>- moderately sized (fewer than 15,000 students but more than 2,000)</a:t>
          </a:r>
        </a:p>
        <a:p>
          <a:r>
            <a:rPr lang="en-US" sz="1100" b="1" i="0" dirty="0">
              <a:latin typeface="Arial" panose="020B0604020202020204" pitchFamily="34" charset="0"/>
              <a:cs typeface="Arial" panose="020B0604020202020204" pitchFamily="34" charset="0"/>
            </a:rPr>
            <a:t> - small (enrollment less than 2,000) </a:t>
          </a:r>
        </a:p>
      </dgm:t>
      <dgm:extLst>
        <a:ext uri="{E40237B7-FDA0-4F09-8148-C483321AD2D9}">
          <dgm14:cNvPr xmlns:dgm14="http://schemas.microsoft.com/office/drawing/2010/diagram" id="0" name="" descr="3. What size college would be best for me?&#13; - very large (15,000 or more students)&#13;- moderately sized (fewer than 15,000 students but more than 2,000)&#13; - small (enrollment less than 2,000) &#13;&#10;"/>
        </a:ext>
      </dgm:extLst>
    </dgm:pt>
    <dgm:pt modelId="{F0D52EA0-EDCD-4C28-91AC-1551956C2559}" type="parTrans" cxnId="{EDD6B43F-986D-4AC9-B2AE-0D13171CB98F}">
      <dgm:prSet/>
      <dgm:spPr/>
      <dgm:t>
        <a:bodyPr/>
        <a:lstStyle/>
        <a:p>
          <a:endParaRPr lang="en-US"/>
        </a:p>
      </dgm:t>
    </dgm:pt>
    <dgm:pt modelId="{8D54DD7F-341E-4F9E-938F-BA23922A4CD5}" type="sibTrans" cxnId="{EDD6B43F-986D-4AC9-B2AE-0D13171CB98F}">
      <dgm:prSet/>
      <dgm:spPr/>
      <dgm:t>
        <a:bodyPr/>
        <a:lstStyle/>
        <a:p>
          <a:endParaRPr lang="en-US"/>
        </a:p>
      </dgm:t>
    </dgm:pt>
    <dgm:pt modelId="{3E0C29F4-F194-44C9-9D05-5F75607BE0F6}">
      <dgm:prSet custT="1"/>
      <dgm:spPr/>
      <dgm:t>
        <a:bodyPr/>
        <a:lstStyle/>
        <a:p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4. Do you want to attend college in a city, a suburban community or a rural setting?</a:t>
          </a:r>
        </a:p>
      </dgm:t>
      <dgm:extLst>
        <a:ext uri="{E40237B7-FDA0-4F09-8148-C483321AD2D9}">
          <dgm14:cNvPr xmlns:dgm14="http://schemas.microsoft.com/office/drawing/2010/diagram" id="0" name="" descr="4. Do you want to attend college in a city, a suburban community or a rural setting?&#13;&#10;"/>
        </a:ext>
      </dgm:extLst>
    </dgm:pt>
    <dgm:pt modelId="{A36629A3-C8F6-4C49-AA39-26EDF3011A92}" type="parTrans" cxnId="{6885E926-2CAA-4855-A8E3-10E5EBB1B81D}">
      <dgm:prSet/>
      <dgm:spPr/>
      <dgm:t>
        <a:bodyPr/>
        <a:lstStyle/>
        <a:p>
          <a:endParaRPr lang="en-US"/>
        </a:p>
      </dgm:t>
    </dgm:pt>
    <dgm:pt modelId="{C976FE4C-B461-471F-8545-6254AE196572}" type="sibTrans" cxnId="{6885E926-2CAA-4855-A8E3-10E5EBB1B81D}">
      <dgm:prSet/>
      <dgm:spPr/>
      <dgm:t>
        <a:bodyPr/>
        <a:lstStyle/>
        <a:p>
          <a:endParaRPr lang="en-US"/>
        </a:p>
      </dgm:t>
    </dgm:pt>
    <dgm:pt modelId="{B6F5EAA6-B203-42B2-8AD1-1E25C0A8EC64}">
      <dgm:prSet custT="1"/>
      <dgm:spPr/>
      <dgm:t>
        <a:bodyPr/>
        <a:lstStyle/>
        <a:p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5. Have you talked to your parents about finances?</a:t>
          </a:r>
        </a:p>
      </dgm:t>
      <dgm:extLst>
        <a:ext uri="{E40237B7-FDA0-4F09-8148-C483321AD2D9}">
          <dgm14:cNvPr xmlns:dgm14="http://schemas.microsoft.com/office/drawing/2010/diagram" id="0" name="" descr="5. Have you talked to your parents about finances?&#13;&#10;"/>
        </a:ext>
      </dgm:extLst>
    </dgm:pt>
    <dgm:pt modelId="{A022782B-08C2-46C9-940A-9E536CC29860}" type="parTrans" cxnId="{6A9FEE95-78FF-4BB6-BF5E-108C6A4F5749}">
      <dgm:prSet/>
      <dgm:spPr/>
      <dgm:t>
        <a:bodyPr/>
        <a:lstStyle/>
        <a:p>
          <a:endParaRPr lang="en-US"/>
        </a:p>
      </dgm:t>
    </dgm:pt>
    <dgm:pt modelId="{92F20672-0E55-4890-BEBC-76787396A531}" type="sibTrans" cxnId="{6A9FEE95-78FF-4BB6-BF5E-108C6A4F5749}">
      <dgm:prSet/>
      <dgm:spPr/>
      <dgm:t>
        <a:bodyPr/>
        <a:lstStyle/>
        <a:p>
          <a:endParaRPr lang="en-US"/>
        </a:p>
      </dgm:t>
    </dgm:pt>
    <dgm:pt modelId="{F1769EB5-6D5F-4051-A2D4-CD28D3BD428E}">
      <dgm:prSet custT="1"/>
      <dgm:spPr/>
      <dgm:t>
        <a:bodyPr/>
        <a:lstStyle/>
        <a:p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6. What do you think you would like to study in college?</a:t>
          </a:r>
        </a:p>
      </dgm:t>
      <dgm:extLst>
        <a:ext uri="{E40237B7-FDA0-4F09-8148-C483321AD2D9}">
          <dgm14:cNvPr xmlns:dgm14="http://schemas.microsoft.com/office/drawing/2010/diagram" id="0" name="" descr="6. What do you think you would like to study in college?&#13;&#10;"/>
        </a:ext>
      </dgm:extLst>
    </dgm:pt>
    <dgm:pt modelId="{6C01DDF4-A76C-4A7A-9A1F-600591DB712E}" type="parTrans" cxnId="{634F23D8-2ED0-4D3D-BBCA-53C46E9E0073}">
      <dgm:prSet/>
      <dgm:spPr/>
      <dgm:t>
        <a:bodyPr/>
        <a:lstStyle/>
        <a:p>
          <a:endParaRPr lang="en-US"/>
        </a:p>
      </dgm:t>
    </dgm:pt>
    <dgm:pt modelId="{721C740D-FF59-4668-822C-4B3A746CA9E9}" type="sibTrans" cxnId="{634F23D8-2ED0-4D3D-BBCA-53C46E9E0073}">
      <dgm:prSet/>
      <dgm:spPr/>
      <dgm:t>
        <a:bodyPr/>
        <a:lstStyle/>
        <a:p>
          <a:endParaRPr lang="en-US"/>
        </a:p>
      </dgm:t>
    </dgm:pt>
    <dgm:pt modelId="{BD4B6F32-55A9-F245-9303-75D6A11A4B4B}" type="pres">
      <dgm:prSet presAssocID="{EF24BAC6-FC59-4473-95FF-03874CDB86C9}" presName="vert0" presStyleCnt="0">
        <dgm:presLayoutVars>
          <dgm:dir/>
          <dgm:animOne val="branch"/>
          <dgm:animLvl val="lvl"/>
        </dgm:presLayoutVars>
      </dgm:prSet>
      <dgm:spPr/>
    </dgm:pt>
    <dgm:pt modelId="{6FF79F56-B401-D24F-9F6C-A400ADED59DA}" type="pres">
      <dgm:prSet presAssocID="{ACD69D53-1699-4406-98F2-CA3D13D71097}" presName="thickLine" presStyleLbl="alignNode1" presStyleIdx="0" presStyleCnt="6"/>
      <dgm:spPr/>
    </dgm:pt>
    <dgm:pt modelId="{3FA26786-932B-D840-B50E-F58F43A44FC9}" type="pres">
      <dgm:prSet presAssocID="{ACD69D53-1699-4406-98F2-CA3D13D71097}" presName="horz1" presStyleCnt="0"/>
      <dgm:spPr/>
    </dgm:pt>
    <dgm:pt modelId="{0EE03953-888E-EB46-A730-53B33CEC3CB8}" type="pres">
      <dgm:prSet presAssocID="{ACD69D53-1699-4406-98F2-CA3D13D71097}" presName="tx1" presStyleLbl="revTx" presStyleIdx="0" presStyleCnt="6"/>
      <dgm:spPr/>
    </dgm:pt>
    <dgm:pt modelId="{47D158C5-746E-8444-AB5F-6B831C2F1AA0}" type="pres">
      <dgm:prSet presAssocID="{ACD69D53-1699-4406-98F2-CA3D13D71097}" presName="vert1" presStyleCnt="0"/>
      <dgm:spPr/>
    </dgm:pt>
    <dgm:pt modelId="{A5253685-2B4F-A045-9896-167CDA292602}" type="pres">
      <dgm:prSet presAssocID="{9B0CC5B3-7550-4C60-8697-C4B74499790C}" presName="thickLine" presStyleLbl="alignNode1" presStyleIdx="1" presStyleCnt="6"/>
      <dgm:spPr/>
    </dgm:pt>
    <dgm:pt modelId="{C1622485-D020-CD43-9B22-59A8F0D80882}" type="pres">
      <dgm:prSet presAssocID="{9B0CC5B3-7550-4C60-8697-C4B74499790C}" presName="horz1" presStyleCnt="0"/>
      <dgm:spPr/>
    </dgm:pt>
    <dgm:pt modelId="{1BB60D0E-3B64-2D45-B0A8-795C7E95D74E}" type="pres">
      <dgm:prSet presAssocID="{9B0CC5B3-7550-4C60-8697-C4B74499790C}" presName="tx1" presStyleLbl="revTx" presStyleIdx="1" presStyleCnt="6"/>
      <dgm:spPr/>
    </dgm:pt>
    <dgm:pt modelId="{686A1CE4-86D4-1640-B060-C80D4699C1B3}" type="pres">
      <dgm:prSet presAssocID="{9B0CC5B3-7550-4C60-8697-C4B74499790C}" presName="vert1" presStyleCnt="0"/>
      <dgm:spPr/>
    </dgm:pt>
    <dgm:pt modelId="{25AF98BE-A77E-5443-888D-A7990E55F256}" type="pres">
      <dgm:prSet presAssocID="{EA6F6F2F-69AA-4377-A516-ECEE71A5A517}" presName="thickLine" presStyleLbl="alignNode1" presStyleIdx="2" presStyleCnt="6"/>
      <dgm:spPr/>
    </dgm:pt>
    <dgm:pt modelId="{A6E6BED5-C84B-8046-B793-F9CC6D05F7B6}" type="pres">
      <dgm:prSet presAssocID="{EA6F6F2F-69AA-4377-A516-ECEE71A5A517}" presName="horz1" presStyleCnt="0"/>
      <dgm:spPr/>
    </dgm:pt>
    <dgm:pt modelId="{D31B89E5-75D6-4749-998A-B13DC3602B6E}" type="pres">
      <dgm:prSet presAssocID="{EA6F6F2F-69AA-4377-A516-ECEE71A5A517}" presName="tx1" presStyleLbl="revTx" presStyleIdx="2" presStyleCnt="6" custScaleY="153947"/>
      <dgm:spPr/>
    </dgm:pt>
    <dgm:pt modelId="{63B72FCA-752B-5744-8680-6D7A14AA7758}" type="pres">
      <dgm:prSet presAssocID="{EA6F6F2F-69AA-4377-A516-ECEE71A5A517}" presName="vert1" presStyleCnt="0"/>
      <dgm:spPr/>
    </dgm:pt>
    <dgm:pt modelId="{6C0A1C7C-D243-854A-A90F-C768D2154BEF}" type="pres">
      <dgm:prSet presAssocID="{3E0C29F4-F194-44C9-9D05-5F75607BE0F6}" presName="thickLine" presStyleLbl="alignNode1" presStyleIdx="3" presStyleCnt="6"/>
      <dgm:spPr/>
    </dgm:pt>
    <dgm:pt modelId="{2C6DE659-A503-AC46-BDED-C8618931F239}" type="pres">
      <dgm:prSet presAssocID="{3E0C29F4-F194-44C9-9D05-5F75607BE0F6}" presName="horz1" presStyleCnt="0"/>
      <dgm:spPr/>
    </dgm:pt>
    <dgm:pt modelId="{B29FDE9E-7629-064C-BF25-9A1E23CB4944}" type="pres">
      <dgm:prSet presAssocID="{3E0C29F4-F194-44C9-9D05-5F75607BE0F6}" presName="tx1" presStyleLbl="revTx" presStyleIdx="3" presStyleCnt="6"/>
      <dgm:spPr/>
    </dgm:pt>
    <dgm:pt modelId="{6407803A-414E-7548-86CA-9F39CB275527}" type="pres">
      <dgm:prSet presAssocID="{3E0C29F4-F194-44C9-9D05-5F75607BE0F6}" presName="vert1" presStyleCnt="0"/>
      <dgm:spPr/>
    </dgm:pt>
    <dgm:pt modelId="{BA3D9A78-476E-EE4E-9FD6-20600408FB77}" type="pres">
      <dgm:prSet presAssocID="{B6F5EAA6-B203-42B2-8AD1-1E25C0A8EC64}" presName="thickLine" presStyleLbl="alignNode1" presStyleIdx="4" presStyleCnt="6"/>
      <dgm:spPr/>
    </dgm:pt>
    <dgm:pt modelId="{6E0928A2-051E-4F4C-9EDB-D7FD66FB8F6F}" type="pres">
      <dgm:prSet presAssocID="{B6F5EAA6-B203-42B2-8AD1-1E25C0A8EC64}" presName="horz1" presStyleCnt="0"/>
      <dgm:spPr/>
    </dgm:pt>
    <dgm:pt modelId="{1BF0D07A-DC44-A440-A381-42F63AED110E}" type="pres">
      <dgm:prSet presAssocID="{B6F5EAA6-B203-42B2-8AD1-1E25C0A8EC64}" presName="tx1" presStyleLbl="revTx" presStyleIdx="4" presStyleCnt="6"/>
      <dgm:spPr/>
    </dgm:pt>
    <dgm:pt modelId="{EBDBC92D-C64E-164E-AF22-E642A26A6BAF}" type="pres">
      <dgm:prSet presAssocID="{B6F5EAA6-B203-42B2-8AD1-1E25C0A8EC64}" presName="vert1" presStyleCnt="0"/>
      <dgm:spPr/>
    </dgm:pt>
    <dgm:pt modelId="{7CA7E25E-6DC0-974E-A5E9-1310BD78428A}" type="pres">
      <dgm:prSet presAssocID="{F1769EB5-6D5F-4051-A2D4-CD28D3BD428E}" presName="thickLine" presStyleLbl="alignNode1" presStyleIdx="5" presStyleCnt="6"/>
      <dgm:spPr/>
    </dgm:pt>
    <dgm:pt modelId="{2933C987-1F74-8E44-B438-73E7F4AF158E}" type="pres">
      <dgm:prSet presAssocID="{F1769EB5-6D5F-4051-A2D4-CD28D3BD428E}" presName="horz1" presStyleCnt="0"/>
      <dgm:spPr/>
    </dgm:pt>
    <dgm:pt modelId="{F0E64642-54E4-9746-9777-909BB178A802}" type="pres">
      <dgm:prSet presAssocID="{F1769EB5-6D5F-4051-A2D4-CD28D3BD428E}" presName="tx1" presStyleLbl="revTx" presStyleIdx="5" presStyleCnt="6"/>
      <dgm:spPr/>
    </dgm:pt>
    <dgm:pt modelId="{15779077-C79E-7445-8DCD-EAAD731E4D76}" type="pres">
      <dgm:prSet presAssocID="{F1769EB5-6D5F-4051-A2D4-CD28D3BD428E}" presName="vert1" presStyleCnt="0"/>
      <dgm:spPr/>
    </dgm:pt>
  </dgm:ptLst>
  <dgm:cxnLst>
    <dgm:cxn modelId="{F051640A-3606-43C0-998E-118551D4794B}" srcId="{EF24BAC6-FC59-4473-95FF-03874CDB86C9}" destId="{ACD69D53-1699-4406-98F2-CA3D13D71097}" srcOrd="0" destOrd="0" parTransId="{535E5F51-4BE7-4B2B-877E-A4EE4289667A}" sibTransId="{4319F9F4-C705-44E7-8321-5022C0919F8D}"/>
    <dgm:cxn modelId="{6DF06F1F-8B78-4943-A2E6-54FD1C440210}" srcId="{EF24BAC6-FC59-4473-95FF-03874CDB86C9}" destId="{9B0CC5B3-7550-4C60-8697-C4B74499790C}" srcOrd="1" destOrd="0" parTransId="{DD1FEBE9-830D-44A5-8CBB-3A71B3912BE7}" sibTransId="{88E778A7-9077-446E-A5EC-ACDC56968717}"/>
    <dgm:cxn modelId="{6885E926-2CAA-4855-A8E3-10E5EBB1B81D}" srcId="{EF24BAC6-FC59-4473-95FF-03874CDB86C9}" destId="{3E0C29F4-F194-44C9-9D05-5F75607BE0F6}" srcOrd="3" destOrd="0" parTransId="{A36629A3-C8F6-4C49-AA39-26EDF3011A92}" sibTransId="{C976FE4C-B461-471F-8545-6254AE196572}"/>
    <dgm:cxn modelId="{EDD6B43F-986D-4AC9-B2AE-0D13171CB98F}" srcId="{EF24BAC6-FC59-4473-95FF-03874CDB86C9}" destId="{EA6F6F2F-69AA-4377-A516-ECEE71A5A517}" srcOrd="2" destOrd="0" parTransId="{F0D52EA0-EDCD-4C28-91AC-1551956C2559}" sibTransId="{8D54DD7F-341E-4F9E-938F-BA23922A4CD5}"/>
    <dgm:cxn modelId="{6A7A7E5C-6758-C042-AA8C-4B1A0591292D}" type="presOf" srcId="{F1769EB5-6D5F-4051-A2D4-CD28D3BD428E}" destId="{F0E64642-54E4-9746-9777-909BB178A802}" srcOrd="0" destOrd="0" presId="urn:microsoft.com/office/officeart/2008/layout/LinedList"/>
    <dgm:cxn modelId="{6D53B966-2621-9F4A-9DB8-C666ECE9873B}" type="presOf" srcId="{EF24BAC6-FC59-4473-95FF-03874CDB86C9}" destId="{BD4B6F32-55A9-F245-9303-75D6A11A4B4B}" srcOrd="0" destOrd="0" presId="urn:microsoft.com/office/officeart/2008/layout/LinedList"/>
    <dgm:cxn modelId="{F4BA8682-7296-AD4D-9A35-E755A47D7FF6}" type="presOf" srcId="{9B0CC5B3-7550-4C60-8697-C4B74499790C}" destId="{1BB60D0E-3B64-2D45-B0A8-795C7E95D74E}" srcOrd="0" destOrd="0" presId="urn:microsoft.com/office/officeart/2008/layout/LinedList"/>
    <dgm:cxn modelId="{83908C92-868D-FA4D-B31A-901F00A17254}" type="presOf" srcId="{EA6F6F2F-69AA-4377-A516-ECEE71A5A517}" destId="{D31B89E5-75D6-4749-998A-B13DC3602B6E}" srcOrd="0" destOrd="0" presId="urn:microsoft.com/office/officeart/2008/layout/LinedList"/>
    <dgm:cxn modelId="{6A9FEE95-78FF-4BB6-BF5E-108C6A4F5749}" srcId="{EF24BAC6-FC59-4473-95FF-03874CDB86C9}" destId="{B6F5EAA6-B203-42B2-8AD1-1E25C0A8EC64}" srcOrd="4" destOrd="0" parTransId="{A022782B-08C2-46C9-940A-9E536CC29860}" sibTransId="{92F20672-0E55-4890-BEBC-76787396A531}"/>
    <dgm:cxn modelId="{22DD75D0-B643-204A-8067-3EF83F5FD8AA}" type="presOf" srcId="{B6F5EAA6-B203-42B2-8AD1-1E25C0A8EC64}" destId="{1BF0D07A-DC44-A440-A381-42F63AED110E}" srcOrd="0" destOrd="0" presId="urn:microsoft.com/office/officeart/2008/layout/LinedList"/>
    <dgm:cxn modelId="{634F23D8-2ED0-4D3D-BBCA-53C46E9E0073}" srcId="{EF24BAC6-FC59-4473-95FF-03874CDB86C9}" destId="{F1769EB5-6D5F-4051-A2D4-CD28D3BD428E}" srcOrd="5" destOrd="0" parTransId="{6C01DDF4-A76C-4A7A-9A1F-600591DB712E}" sibTransId="{721C740D-FF59-4668-822C-4B3A746CA9E9}"/>
    <dgm:cxn modelId="{2FC49AF7-4C87-FD41-9395-13FBFE29D255}" type="presOf" srcId="{ACD69D53-1699-4406-98F2-CA3D13D71097}" destId="{0EE03953-888E-EB46-A730-53B33CEC3CB8}" srcOrd="0" destOrd="0" presId="urn:microsoft.com/office/officeart/2008/layout/LinedList"/>
    <dgm:cxn modelId="{CF4C45FA-5412-4C45-9417-F7D1BD36D0C0}" type="presOf" srcId="{3E0C29F4-F194-44C9-9D05-5F75607BE0F6}" destId="{B29FDE9E-7629-064C-BF25-9A1E23CB4944}" srcOrd="0" destOrd="0" presId="urn:microsoft.com/office/officeart/2008/layout/LinedList"/>
    <dgm:cxn modelId="{BF607566-BAAE-A945-9E24-3D3FF0D465CD}" type="presParOf" srcId="{BD4B6F32-55A9-F245-9303-75D6A11A4B4B}" destId="{6FF79F56-B401-D24F-9F6C-A400ADED59DA}" srcOrd="0" destOrd="0" presId="urn:microsoft.com/office/officeart/2008/layout/LinedList"/>
    <dgm:cxn modelId="{9C1C6499-EC6F-4446-BDC5-28032903DDE1}" type="presParOf" srcId="{BD4B6F32-55A9-F245-9303-75D6A11A4B4B}" destId="{3FA26786-932B-D840-B50E-F58F43A44FC9}" srcOrd="1" destOrd="0" presId="urn:microsoft.com/office/officeart/2008/layout/LinedList"/>
    <dgm:cxn modelId="{0AAE5AFC-6727-C847-8A87-010E527A6A35}" type="presParOf" srcId="{3FA26786-932B-D840-B50E-F58F43A44FC9}" destId="{0EE03953-888E-EB46-A730-53B33CEC3CB8}" srcOrd="0" destOrd="0" presId="urn:microsoft.com/office/officeart/2008/layout/LinedList"/>
    <dgm:cxn modelId="{059335B9-4597-D043-921C-E083BFF35885}" type="presParOf" srcId="{3FA26786-932B-D840-B50E-F58F43A44FC9}" destId="{47D158C5-746E-8444-AB5F-6B831C2F1AA0}" srcOrd="1" destOrd="0" presId="urn:microsoft.com/office/officeart/2008/layout/LinedList"/>
    <dgm:cxn modelId="{7655F526-817B-694A-AA56-F219EBFAC230}" type="presParOf" srcId="{BD4B6F32-55A9-F245-9303-75D6A11A4B4B}" destId="{A5253685-2B4F-A045-9896-167CDA292602}" srcOrd="2" destOrd="0" presId="urn:microsoft.com/office/officeart/2008/layout/LinedList"/>
    <dgm:cxn modelId="{24DAC72D-3678-BB4D-A185-CB0F4EE211E1}" type="presParOf" srcId="{BD4B6F32-55A9-F245-9303-75D6A11A4B4B}" destId="{C1622485-D020-CD43-9B22-59A8F0D80882}" srcOrd="3" destOrd="0" presId="urn:microsoft.com/office/officeart/2008/layout/LinedList"/>
    <dgm:cxn modelId="{2E4B440F-DF83-9841-A7E5-4BD916065D6C}" type="presParOf" srcId="{C1622485-D020-CD43-9B22-59A8F0D80882}" destId="{1BB60D0E-3B64-2D45-B0A8-795C7E95D74E}" srcOrd="0" destOrd="0" presId="urn:microsoft.com/office/officeart/2008/layout/LinedList"/>
    <dgm:cxn modelId="{8D2FF0D3-4F43-8E42-91B5-592FDF7774F4}" type="presParOf" srcId="{C1622485-D020-CD43-9B22-59A8F0D80882}" destId="{686A1CE4-86D4-1640-B060-C80D4699C1B3}" srcOrd="1" destOrd="0" presId="urn:microsoft.com/office/officeart/2008/layout/LinedList"/>
    <dgm:cxn modelId="{362C3636-16F2-7342-9FCB-87AA29FBB796}" type="presParOf" srcId="{BD4B6F32-55A9-F245-9303-75D6A11A4B4B}" destId="{25AF98BE-A77E-5443-888D-A7990E55F256}" srcOrd="4" destOrd="0" presId="urn:microsoft.com/office/officeart/2008/layout/LinedList"/>
    <dgm:cxn modelId="{1340690D-DC8B-9A42-A559-C7F8B764687D}" type="presParOf" srcId="{BD4B6F32-55A9-F245-9303-75D6A11A4B4B}" destId="{A6E6BED5-C84B-8046-B793-F9CC6D05F7B6}" srcOrd="5" destOrd="0" presId="urn:microsoft.com/office/officeart/2008/layout/LinedList"/>
    <dgm:cxn modelId="{017AE7AB-F2E8-CB43-BB19-61B4BB1197AC}" type="presParOf" srcId="{A6E6BED5-C84B-8046-B793-F9CC6D05F7B6}" destId="{D31B89E5-75D6-4749-998A-B13DC3602B6E}" srcOrd="0" destOrd="0" presId="urn:microsoft.com/office/officeart/2008/layout/LinedList"/>
    <dgm:cxn modelId="{98228571-9ABA-B946-BF5A-A4B09948E038}" type="presParOf" srcId="{A6E6BED5-C84B-8046-B793-F9CC6D05F7B6}" destId="{63B72FCA-752B-5744-8680-6D7A14AA7758}" srcOrd="1" destOrd="0" presId="urn:microsoft.com/office/officeart/2008/layout/LinedList"/>
    <dgm:cxn modelId="{1C69A887-2A22-6249-8EDB-6B7E44E21E4E}" type="presParOf" srcId="{BD4B6F32-55A9-F245-9303-75D6A11A4B4B}" destId="{6C0A1C7C-D243-854A-A90F-C768D2154BEF}" srcOrd="6" destOrd="0" presId="urn:microsoft.com/office/officeart/2008/layout/LinedList"/>
    <dgm:cxn modelId="{CD4295F4-EB49-AF4D-9AA8-AA4AF5E132AA}" type="presParOf" srcId="{BD4B6F32-55A9-F245-9303-75D6A11A4B4B}" destId="{2C6DE659-A503-AC46-BDED-C8618931F239}" srcOrd="7" destOrd="0" presId="urn:microsoft.com/office/officeart/2008/layout/LinedList"/>
    <dgm:cxn modelId="{0F349BF5-39C8-E349-BE08-BC50B9C9D342}" type="presParOf" srcId="{2C6DE659-A503-AC46-BDED-C8618931F239}" destId="{B29FDE9E-7629-064C-BF25-9A1E23CB4944}" srcOrd="0" destOrd="0" presId="urn:microsoft.com/office/officeart/2008/layout/LinedList"/>
    <dgm:cxn modelId="{F52AE5B5-B142-9541-BB9A-6409962DE80E}" type="presParOf" srcId="{2C6DE659-A503-AC46-BDED-C8618931F239}" destId="{6407803A-414E-7548-86CA-9F39CB275527}" srcOrd="1" destOrd="0" presId="urn:microsoft.com/office/officeart/2008/layout/LinedList"/>
    <dgm:cxn modelId="{CC051F0A-52B3-2049-A7E3-B20CA3A5C7AC}" type="presParOf" srcId="{BD4B6F32-55A9-F245-9303-75D6A11A4B4B}" destId="{BA3D9A78-476E-EE4E-9FD6-20600408FB77}" srcOrd="8" destOrd="0" presId="urn:microsoft.com/office/officeart/2008/layout/LinedList"/>
    <dgm:cxn modelId="{DE72E91F-7F54-B342-8234-60594CBE1DF1}" type="presParOf" srcId="{BD4B6F32-55A9-F245-9303-75D6A11A4B4B}" destId="{6E0928A2-051E-4F4C-9EDB-D7FD66FB8F6F}" srcOrd="9" destOrd="0" presId="urn:microsoft.com/office/officeart/2008/layout/LinedList"/>
    <dgm:cxn modelId="{0039A467-AFBC-9540-8F97-0EAFFFF8C104}" type="presParOf" srcId="{6E0928A2-051E-4F4C-9EDB-D7FD66FB8F6F}" destId="{1BF0D07A-DC44-A440-A381-42F63AED110E}" srcOrd="0" destOrd="0" presId="urn:microsoft.com/office/officeart/2008/layout/LinedList"/>
    <dgm:cxn modelId="{E7136FD5-41C6-6E40-A5B8-13E87F661436}" type="presParOf" srcId="{6E0928A2-051E-4F4C-9EDB-D7FD66FB8F6F}" destId="{EBDBC92D-C64E-164E-AF22-E642A26A6BAF}" srcOrd="1" destOrd="0" presId="urn:microsoft.com/office/officeart/2008/layout/LinedList"/>
    <dgm:cxn modelId="{A65F9E3C-46A2-7D45-A8AA-621F4C5B52DF}" type="presParOf" srcId="{BD4B6F32-55A9-F245-9303-75D6A11A4B4B}" destId="{7CA7E25E-6DC0-974E-A5E9-1310BD78428A}" srcOrd="10" destOrd="0" presId="urn:microsoft.com/office/officeart/2008/layout/LinedList"/>
    <dgm:cxn modelId="{5DE28DE3-B6EE-884E-9F80-EA2C07014CB5}" type="presParOf" srcId="{BD4B6F32-55A9-F245-9303-75D6A11A4B4B}" destId="{2933C987-1F74-8E44-B438-73E7F4AF158E}" srcOrd="11" destOrd="0" presId="urn:microsoft.com/office/officeart/2008/layout/LinedList"/>
    <dgm:cxn modelId="{D1DD3685-43E8-FD4C-BC8A-376CBD3BCBE7}" type="presParOf" srcId="{2933C987-1F74-8E44-B438-73E7F4AF158E}" destId="{F0E64642-54E4-9746-9777-909BB178A802}" srcOrd="0" destOrd="0" presId="urn:microsoft.com/office/officeart/2008/layout/LinedList"/>
    <dgm:cxn modelId="{B733FCE5-B799-F144-87C4-54A0604FBA8C}" type="presParOf" srcId="{2933C987-1F74-8E44-B438-73E7F4AF158E}" destId="{15779077-C79E-7445-8DCD-EAAD731E4D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85EA08-8375-4D33-86E4-F1C5090CC89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156235-5BC0-4587-AF01-06C11D2CC930}">
      <dgm:prSet/>
      <dgm:spPr>
        <a:solidFill>
          <a:srgbClr val="6BBD4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We talked about grants, loans, and work-study – eligibility for each are determined by FAFSA – Free Application For Student Aid. </a:t>
          </a:r>
        </a:p>
      </dgm:t>
    </dgm:pt>
    <dgm:pt modelId="{B3B28932-C5D8-4622-944C-26503619891D}" type="parTrans" cxnId="{B02D7490-ECBE-423D-BC7D-3898554B2E84}">
      <dgm:prSet/>
      <dgm:spPr/>
      <dgm:t>
        <a:bodyPr/>
        <a:lstStyle/>
        <a:p>
          <a:endParaRPr lang="en-US"/>
        </a:p>
      </dgm:t>
    </dgm:pt>
    <dgm:pt modelId="{B71B7174-BC8D-47AE-9219-A6192797C4D2}" type="sibTrans" cxnId="{B02D7490-ECBE-423D-BC7D-3898554B2E84}">
      <dgm:prSet/>
      <dgm:spPr/>
      <dgm:t>
        <a:bodyPr/>
        <a:lstStyle/>
        <a:p>
          <a:endParaRPr lang="en-US"/>
        </a:p>
      </dgm:t>
    </dgm:pt>
    <dgm:pt modelId="{7C32A9C0-125A-4D7B-BB0F-4EDB2CEADB46}">
      <dgm:prSet/>
      <dgm:spPr>
        <a:solidFill>
          <a:srgbClr val="6BBD4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Required by most colleges, universities and tech schools.</a:t>
          </a:r>
        </a:p>
      </dgm:t>
    </dgm:pt>
    <dgm:pt modelId="{C7086E43-BB07-49C6-9328-4A377C5DCA11}" type="parTrans" cxnId="{51ACE747-42CE-41F9-A4A1-BEDB97B0F153}">
      <dgm:prSet/>
      <dgm:spPr/>
      <dgm:t>
        <a:bodyPr/>
        <a:lstStyle/>
        <a:p>
          <a:endParaRPr lang="en-US"/>
        </a:p>
      </dgm:t>
    </dgm:pt>
    <dgm:pt modelId="{3D24D159-2A90-41C4-AD8A-686AC8D1B525}" type="sibTrans" cxnId="{51ACE747-42CE-41F9-A4A1-BEDB97B0F153}">
      <dgm:prSet/>
      <dgm:spPr/>
      <dgm:t>
        <a:bodyPr/>
        <a:lstStyle/>
        <a:p>
          <a:endParaRPr lang="en-US"/>
        </a:p>
      </dgm:t>
    </dgm:pt>
    <dgm:pt modelId="{CEA833A4-DD3F-4971-9E10-3412990891F9}">
      <dgm:prSet/>
      <dgm:spPr>
        <a:solidFill>
          <a:srgbClr val="6BBD4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Opens October 1st </a:t>
          </a:r>
        </a:p>
        <a:p>
          <a:pPr>
            <a:lnSpc>
              <a:spcPct val="100000"/>
            </a:lnSpc>
          </a:pPr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(your senior year)</a:t>
          </a:r>
        </a:p>
      </dgm:t>
    </dgm:pt>
    <dgm:pt modelId="{53A3D118-DA8C-43AD-AAE3-1E0BAA336210}" type="parTrans" cxnId="{6FF5D0C0-85D5-4658-A04D-2DBC32CAFFFB}">
      <dgm:prSet/>
      <dgm:spPr/>
      <dgm:t>
        <a:bodyPr/>
        <a:lstStyle/>
        <a:p>
          <a:endParaRPr lang="en-US"/>
        </a:p>
      </dgm:t>
    </dgm:pt>
    <dgm:pt modelId="{990590C8-3EDD-4178-9A10-6B2EADF182BC}" type="sibTrans" cxnId="{6FF5D0C0-85D5-4658-A04D-2DBC32CAFFFB}">
      <dgm:prSet/>
      <dgm:spPr/>
      <dgm:t>
        <a:bodyPr/>
        <a:lstStyle/>
        <a:p>
          <a:endParaRPr lang="en-US"/>
        </a:p>
      </dgm:t>
    </dgm:pt>
    <dgm:pt modelId="{7E6A1F90-DB4A-7E41-89BA-5D7C1E32407B}" type="pres">
      <dgm:prSet presAssocID="{6085EA08-8375-4D33-86E4-F1C5090CC89B}" presName="outerComposite" presStyleCnt="0">
        <dgm:presLayoutVars>
          <dgm:chMax val="5"/>
          <dgm:dir/>
          <dgm:resizeHandles val="exact"/>
        </dgm:presLayoutVars>
      </dgm:prSet>
      <dgm:spPr/>
    </dgm:pt>
    <dgm:pt modelId="{B049F3C8-7357-EA41-BB84-F44F51A97496}" type="pres">
      <dgm:prSet presAssocID="{6085EA08-8375-4D33-86E4-F1C5090CC89B}" presName="dummyMaxCanvas" presStyleCnt="0">
        <dgm:presLayoutVars/>
      </dgm:prSet>
      <dgm:spPr/>
    </dgm:pt>
    <dgm:pt modelId="{5C379AEC-8700-7543-A6BB-4564764247C1}" type="pres">
      <dgm:prSet presAssocID="{6085EA08-8375-4D33-86E4-F1C5090CC89B}" presName="ThreeNodes_1" presStyleLbl="node1" presStyleIdx="0" presStyleCnt="3">
        <dgm:presLayoutVars>
          <dgm:bulletEnabled val="1"/>
        </dgm:presLayoutVars>
      </dgm:prSet>
      <dgm:spPr/>
    </dgm:pt>
    <dgm:pt modelId="{CEB1300A-C987-9047-8AD9-E97A881DBA45}" type="pres">
      <dgm:prSet presAssocID="{6085EA08-8375-4D33-86E4-F1C5090CC89B}" presName="ThreeNodes_2" presStyleLbl="node1" presStyleIdx="1" presStyleCnt="3">
        <dgm:presLayoutVars>
          <dgm:bulletEnabled val="1"/>
        </dgm:presLayoutVars>
      </dgm:prSet>
      <dgm:spPr/>
    </dgm:pt>
    <dgm:pt modelId="{841474D9-50FE-754C-8B45-2EEB2606A90E}" type="pres">
      <dgm:prSet presAssocID="{6085EA08-8375-4D33-86E4-F1C5090CC89B}" presName="ThreeNodes_3" presStyleLbl="node1" presStyleIdx="2" presStyleCnt="3">
        <dgm:presLayoutVars>
          <dgm:bulletEnabled val="1"/>
        </dgm:presLayoutVars>
      </dgm:prSet>
      <dgm:spPr/>
    </dgm:pt>
    <dgm:pt modelId="{27982E39-2835-4A4B-869C-AB532223935E}" type="pres">
      <dgm:prSet presAssocID="{6085EA08-8375-4D33-86E4-F1C5090CC89B}" presName="ThreeConn_1-2" presStyleLbl="fgAccFollowNode1" presStyleIdx="0" presStyleCnt="2">
        <dgm:presLayoutVars>
          <dgm:bulletEnabled val="1"/>
        </dgm:presLayoutVars>
      </dgm:prSet>
      <dgm:spPr/>
    </dgm:pt>
    <dgm:pt modelId="{5A13ECC6-0F02-9C47-8392-DD4C68D0ED46}" type="pres">
      <dgm:prSet presAssocID="{6085EA08-8375-4D33-86E4-F1C5090CC89B}" presName="ThreeConn_2-3" presStyleLbl="fgAccFollowNode1" presStyleIdx="1" presStyleCnt="2">
        <dgm:presLayoutVars>
          <dgm:bulletEnabled val="1"/>
        </dgm:presLayoutVars>
      </dgm:prSet>
      <dgm:spPr/>
    </dgm:pt>
    <dgm:pt modelId="{FF2C35FD-1625-474B-8369-73758D3B55AA}" type="pres">
      <dgm:prSet presAssocID="{6085EA08-8375-4D33-86E4-F1C5090CC89B}" presName="ThreeNodes_1_text" presStyleLbl="node1" presStyleIdx="2" presStyleCnt="3">
        <dgm:presLayoutVars>
          <dgm:bulletEnabled val="1"/>
        </dgm:presLayoutVars>
      </dgm:prSet>
      <dgm:spPr/>
    </dgm:pt>
    <dgm:pt modelId="{07EEFCE9-532D-2144-B053-C82D2AD87037}" type="pres">
      <dgm:prSet presAssocID="{6085EA08-8375-4D33-86E4-F1C5090CC89B}" presName="ThreeNodes_2_text" presStyleLbl="node1" presStyleIdx="2" presStyleCnt="3">
        <dgm:presLayoutVars>
          <dgm:bulletEnabled val="1"/>
        </dgm:presLayoutVars>
      </dgm:prSet>
      <dgm:spPr/>
    </dgm:pt>
    <dgm:pt modelId="{11131B50-45B6-FA43-BB12-A846E00DC227}" type="pres">
      <dgm:prSet presAssocID="{6085EA08-8375-4D33-86E4-F1C5090CC89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9F44136-558C-114F-A976-26D763F211E4}" type="presOf" srcId="{CEA833A4-DD3F-4971-9E10-3412990891F9}" destId="{11131B50-45B6-FA43-BB12-A846E00DC227}" srcOrd="1" destOrd="0" presId="urn:microsoft.com/office/officeart/2005/8/layout/vProcess5"/>
    <dgm:cxn modelId="{51ACE747-42CE-41F9-A4A1-BEDB97B0F153}" srcId="{6085EA08-8375-4D33-86E4-F1C5090CC89B}" destId="{7C32A9C0-125A-4D7B-BB0F-4EDB2CEADB46}" srcOrd="1" destOrd="0" parTransId="{C7086E43-BB07-49C6-9328-4A377C5DCA11}" sibTransId="{3D24D159-2A90-41C4-AD8A-686AC8D1B525}"/>
    <dgm:cxn modelId="{378EC651-653C-9F47-8667-19363A2EF0CA}" type="presOf" srcId="{EA156235-5BC0-4587-AF01-06C11D2CC930}" destId="{FF2C35FD-1625-474B-8369-73758D3B55AA}" srcOrd="1" destOrd="0" presId="urn:microsoft.com/office/officeart/2005/8/layout/vProcess5"/>
    <dgm:cxn modelId="{C754F360-DB01-6D45-BBD0-190349705756}" type="presOf" srcId="{3D24D159-2A90-41C4-AD8A-686AC8D1B525}" destId="{5A13ECC6-0F02-9C47-8392-DD4C68D0ED46}" srcOrd="0" destOrd="0" presId="urn:microsoft.com/office/officeart/2005/8/layout/vProcess5"/>
    <dgm:cxn modelId="{47BB6661-FAE9-8B44-8FE9-FD6B5787F19E}" type="presOf" srcId="{7C32A9C0-125A-4D7B-BB0F-4EDB2CEADB46}" destId="{07EEFCE9-532D-2144-B053-C82D2AD87037}" srcOrd="1" destOrd="0" presId="urn:microsoft.com/office/officeart/2005/8/layout/vProcess5"/>
    <dgm:cxn modelId="{9D10A469-6BF4-D74A-9BC6-CB5D209F374F}" type="presOf" srcId="{EA156235-5BC0-4587-AF01-06C11D2CC930}" destId="{5C379AEC-8700-7543-A6BB-4564764247C1}" srcOrd="0" destOrd="0" presId="urn:microsoft.com/office/officeart/2005/8/layout/vProcess5"/>
    <dgm:cxn modelId="{E0AAAD8A-E6E0-124C-993A-148937C421BA}" type="presOf" srcId="{7C32A9C0-125A-4D7B-BB0F-4EDB2CEADB46}" destId="{CEB1300A-C987-9047-8AD9-E97A881DBA45}" srcOrd="0" destOrd="0" presId="urn:microsoft.com/office/officeart/2005/8/layout/vProcess5"/>
    <dgm:cxn modelId="{88987D8E-5361-6148-82A7-4C8A14B36410}" type="presOf" srcId="{6085EA08-8375-4D33-86E4-F1C5090CC89B}" destId="{7E6A1F90-DB4A-7E41-89BA-5D7C1E32407B}" srcOrd="0" destOrd="0" presId="urn:microsoft.com/office/officeart/2005/8/layout/vProcess5"/>
    <dgm:cxn modelId="{B02D7490-ECBE-423D-BC7D-3898554B2E84}" srcId="{6085EA08-8375-4D33-86E4-F1C5090CC89B}" destId="{EA156235-5BC0-4587-AF01-06C11D2CC930}" srcOrd="0" destOrd="0" parTransId="{B3B28932-C5D8-4622-944C-26503619891D}" sibTransId="{B71B7174-BC8D-47AE-9219-A6192797C4D2}"/>
    <dgm:cxn modelId="{8C962F9A-9589-5A4A-8416-FCC6ABCB4CB3}" type="presOf" srcId="{B71B7174-BC8D-47AE-9219-A6192797C4D2}" destId="{27982E39-2835-4A4B-869C-AB532223935E}" srcOrd="0" destOrd="0" presId="urn:microsoft.com/office/officeart/2005/8/layout/vProcess5"/>
    <dgm:cxn modelId="{6FF5D0C0-85D5-4658-A04D-2DBC32CAFFFB}" srcId="{6085EA08-8375-4D33-86E4-F1C5090CC89B}" destId="{CEA833A4-DD3F-4971-9E10-3412990891F9}" srcOrd="2" destOrd="0" parTransId="{53A3D118-DA8C-43AD-AAE3-1E0BAA336210}" sibTransId="{990590C8-3EDD-4178-9A10-6B2EADF182BC}"/>
    <dgm:cxn modelId="{47BCACC4-2D8F-DD40-BE0B-099FB597A758}" type="presOf" srcId="{CEA833A4-DD3F-4971-9E10-3412990891F9}" destId="{841474D9-50FE-754C-8B45-2EEB2606A90E}" srcOrd="0" destOrd="0" presId="urn:microsoft.com/office/officeart/2005/8/layout/vProcess5"/>
    <dgm:cxn modelId="{1024DA2D-E53C-F24A-A057-1D87843D5911}" type="presParOf" srcId="{7E6A1F90-DB4A-7E41-89BA-5D7C1E32407B}" destId="{B049F3C8-7357-EA41-BB84-F44F51A97496}" srcOrd="0" destOrd="0" presId="urn:microsoft.com/office/officeart/2005/8/layout/vProcess5"/>
    <dgm:cxn modelId="{9AAB6D23-1A62-CE42-BA8A-4774D988826E}" type="presParOf" srcId="{7E6A1F90-DB4A-7E41-89BA-5D7C1E32407B}" destId="{5C379AEC-8700-7543-A6BB-4564764247C1}" srcOrd="1" destOrd="0" presId="urn:microsoft.com/office/officeart/2005/8/layout/vProcess5"/>
    <dgm:cxn modelId="{63434B73-0A87-9740-B093-E106C9D64E51}" type="presParOf" srcId="{7E6A1F90-DB4A-7E41-89BA-5D7C1E32407B}" destId="{CEB1300A-C987-9047-8AD9-E97A881DBA45}" srcOrd="2" destOrd="0" presId="urn:microsoft.com/office/officeart/2005/8/layout/vProcess5"/>
    <dgm:cxn modelId="{66E7E310-9992-9542-92C2-4C573B4AE600}" type="presParOf" srcId="{7E6A1F90-DB4A-7E41-89BA-5D7C1E32407B}" destId="{841474D9-50FE-754C-8B45-2EEB2606A90E}" srcOrd="3" destOrd="0" presId="urn:microsoft.com/office/officeart/2005/8/layout/vProcess5"/>
    <dgm:cxn modelId="{9D1D8CD8-D9DD-314F-9A56-C5DF0D8BE608}" type="presParOf" srcId="{7E6A1F90-DB4A-7E41-89BA-5D7C1E32407B}" destId="{27982E39-2835-4A4B-869C-AB532223935E}" srcOrd="4" destOrd="0" presId="urn:microsoft.com/office/officeart/2005/8/layout/vProcess5"/>
    <dgm:cxn modelId="{F0E93E82-76C2-D940-840D-5EC27750AD39}" type="presParOf" srcId="{7E6A1F90-DB4A-7E41-89BA-5D7C1E32407B}" destId="{5A13ECC6-0F02-9C47-8392-DD4C68D0ED46}" srcOrd="5" destOrd="0" presId="urn:microsoft.com/office/officeart/2005/8/layout/vProcess5"/>
    <dgm:cxn modelId="{312EAA94-DDD8-6E44-A4E5-3C42A76C4046}" type="presParOf" srcId="{7E6A1F90-DB4A-7E41-89BA-5D7C1E32407B}" destId="{FF2C35FD-1625-474B-8369-73758D3B55AA}" srcOrd="6" destOrd="0" presId="urn:microsoft.com/office/officeart/2005/8/layout/vProcess5"/>
    <dgm:cxn modelId="{CE802605-9805-7E42-B7AF-28FE64981066}" type="presParOf" srcId="{7E6A1F90-DB4A-7E41-89BA-5D7C1E32407B}" destId="{07EEFCE9-532D-2144-B053-C82D2AD87037}" srcOrd="7" destOrd="0" presId="urn:microsoft.com/office/officeart/2005/8/layout/vProcess5"/>
    <dgm:cxn modelId="{0D6879A1-4C8D-504E-BCE8-6A1A674D3FAE}" type="presParOf" srcId="{7E6A1F90-DB4A-7E41-89BA-5D7C1E32407B}" destId="{11131B50-45B6-FA43-BB12-A846E00DC22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1D356B-BEA1-4FC7-AB1F-228CCFA7FDF4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B00703-ADF4-4456-AC5C-F9FD60867D22}">
      <dgm:prSet/>
      <dgm:spPr>
        <a:solidFill>
          <a:srgbClr val="6BBD44"/>
        </a:solidFill>
      </dgm:spPr>
      <dgm:t>
        <a:bodyPr/>
        <a:lstStyle/>
        <a:p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The earlier you apply, more opportunities/aid.</a:t>
          </a:r>
        </a:p>
      </dgm:t>
    </dgm:pt>
    <dgm:pt modelId="{E9B02DD5-D95F-4355-A864-30ED1D2EE7A1}" type="parTrans" cxnId="{00367E19-0B5A-45D0-8A62-0FFBCF2EE404}">
      <dgm:prSet/>
      <dgm:spPr/>
      <dgm:t>
        <a:bodyPr/>
        <a:lstStyle/>
        <a:p>
          <a:endParaRPr lang="en-US"/>
        </a:p>
      </dgm:t>
    </dgm:pt>
    <dgm:pt modelId="{692FCDA8-F2F4-48DB-8D0D-B2F83DE7F34A}" type="sibTrans" cxnId="{00367E19-0B5A-45D0-8A62-0FFBCF2EE404}">
      <dgm:prSet/>
      <dgm:spPr/>
      <dgm:t>
        <a:bodyPr/>
        <a:lstStyle/>
        <a:p>
          <a:endParaRPr lang="en-US"/>
        </a:p>
      </dgm:t>
    </dgm:pt>
    <dgm:pt modelId="{30DED1EB-7E79-4C86-8CCC-681530CD7B87}">
      <dgm:prSet/>
      <dgm:spPr>
        <a:solidFill>
          <a:schemeClr val="accent4"/>
        </a:solidFill>
      </dgm:spPr>
      <dgm:t>
        <a:bodyPr/>
        <a:lstStyle/>
        <a:p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You will need the following items to apply</a:t>
          </a:r>
        </a:p>
      </dgm:t>
      <dgm:extLst>
        <a:ext uri="{E40237B7-FDA0-4F09-8148-C483321AD2D9}">
          <dgm14:cNvPr xmlns:dgm14="http://schemas.microsoft.com/office/drawing/2010/diagram" id="0" name="" descr="The earlier you apply, more opportunities/aid.&#13;&#10;&#10;You will need the following items to apply&#13;&#10;"/>
        </a:ext>
      </dgm:extLst>
    </dgm:pt>
    <dgm:pt modelId="{359AA86A-D982-4E88-9E55-93BA6E068EE0}" type="parTrans" cxnId="{E70AD2BA-C3CF-4CF3-9103-749670F4265B}">
      <dgm:prSet/>
      <dgm:spPr/>
      <dgm:t>
        <a:bodyPr/>
        <a:lstStyle/>
        <a:p>
          <a:endParaRPr lang="en-US"/>
        </a:p>
      </dgm:t>
    </dgm:pt>
    <dgm:pt modelId="{3595AC1C-C98F-458C-9BCE-4AE63D5D8D5D}" type="sibTrans" cxnId="{E70AD2BA-C3CF-4CF3-9103-749670F4265B}">
      <dgm:prSet/>
      <dgm:spPr/>
      <dgm:t>
        <a:bodyPr/>
        <a:lstStyle/>
        <a:p>
          <a:endParaRPr lang="en-US"/>
        </a:p>
      </dgm:t>
    </dgm:pt>
    <dgm:pt modelId="{E5A4210C-1FA9-4893-B16A-2589BBC27DCC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FSA ID (electronic signature) Parent and Student</a:t>
          </a:r>
        </a:p>
      </dgm:t>
    </dgm:pt>
    <dgm:pt modelId="{CCF1AB79-E641-410D-9E44-801EC04F5CCC}" type="parTrans" cxnId="{BD1E2B5A-9016-46EB-9ED4-06F1F7294174}">
      <dgm:prSet/>
      <dgm:spPr/>
      <dgm:t>
        <a:bodyPr/>
        <a:lstStyle/>
        <a:p>
          <a:endParaRPr lang="en-US"/>
        </a:p>
      </dgm:t>
    </dgm:pt>
    <dgm:pt modelId="{9A73F8DB-AB1E-408C-B2D2-CD4058358E10}" type="sibTrans" cxnId="{BD1E2B5A-9016-46EB-9ED4-06F1F7294174}">
      <dgm:prSet/>
      <dgm:spPr/>
      <dgm:t>
        <a:bodyPr/>
        <a:lstStyle/>
        <a:p>
          <a:endParaRPr lang="en-US"/>
        </a:p>
      </dgm:t>
    </dgm:pt>
    <dgm:pt modelId="{AE1BFA7D-8DBB-46C9-AFD9-F17FBB9F90FC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Social Security Number </a:t>
          </a:r>
        </a:p>
      </dgm:t>
    </dgm:pt>
    <dgm:pt modelId="{5438A3EE-A78B-4D70-A07A-618760270D59}" type="parTrans" cxnId="{229C0B69-0292-4D83-AC45-F8D2D999B7AA}">
      <dgm:prSet/>
      <dgm:spPr/>
      <dgm:t>
        <a:bodyPr/>
        <a:lstStyle/>
        <a:p>
          <a:endParaRPr lang="en-US"/>
        </a:p>
      </dgm:t>
    </dgm:pt>
    <dgm:pt modelId="{3B2BD557-C2F8-402D-A65F-4435D5A6B529}" type="sibTrans" cxnId="{229C0B69-0292-4D83-AC45-F8D2D999B7AA}">
      <dgm:prSet/>
      <dgm:spPr/>
      <dgm:t>
        <a:bodyPr/>
        <a:lstStyle/>
        <a:p>
          <a:endParaRPr lang="en-US"/>
        </a:p>
      </dgm:t>
    </dgm:pt>
    <dgm:pt modelId="{664DFEF0-0DAF-435B-9C49-98B88FBF2ACC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List of Colleges</a:t>
          </a:r>
        </a:p>
      </dgm:t>
    </dgm:pt>
    <dgm:pt modelId="{8A8AAE6A-9764-4D2B-A045-E63455035143}" type="parTrans" cxnId="{C2DA2E29-CC25-474E-ACF9-0F7AB1B7E678}">
      <dgm:prSet/>
      <dgm:spPr/>
      <dgm:t>
        <a:bodyPr/>
        <a:lstStyle/>
        <a:p>
          <a:endParaRPr lang="en-US"/>
        </a:p>
      </dgm:t>
    </dgm:pt>
    <dgm:pt modelId="{5D65A247-3DEE-44BE-BEBA-C52BC3E1F524}" type="sibTrans" cxnId="{C2DA2E29-CC25-474E-ACF9-0F7AB1B7E678}">
      <dgm:prSet/>
      <dgm:spPr/>
      <dgm:t>
        <a:bodyPr/>
        <a:lstStyle/>
        <a:p>
          <a:endParaRPr lang="en-US"/>
        </a:p>
      </dgm:t>
    </dgm:pt>
    <dgm:pt modelId="{CE7F7EC6-5EE0-4EE5-8832-0621825A70D9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Tax Info (yours and parents) </a:t>
          </a:r>
        </a:p>
      </dgm:t>
    </dgm:pt>
    <dgm:pt modelId="{184B30BE-0E4A-46AF-91B5-0CB03C0B941E}" type="parTrans" cxnId="{7FE48C7D-9008-464B-A4BE-8B5C1257841D}">
      <dgm:prSet/>
      <dgm:spPr/>
      <dgm:t>
        <a:bodyPr/>
        <a:lstStyle/>
        <a:p>
          <a:endParaRPr lang="en-US"/>
        </a:p>
      </dgm:t>
    </dgm:pt>
    <dgm:pt modelId="{C6D319F2-4BFC-4CB8-995C-BD3A40D38F76}" type="sibTrans" cxnId="{7FE48C7D-9008-464B-A4BE-8B5C1257841D}">
      <dgm:prSet/>
      <dgm:spPr/>
      <dgm:t>
        <a:bodyPr/>
        <a:lstStyle/>
        <a:p>
          <a:endParaRPr lang="en-US"/>
        </a:p>
      </dgm:t>
    </dgm:pt>
    <dgm:pt modelId="{0E9F0B13-D9EC-4788-A4F6-BAD73C5B749B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Parents social security number. </a:t>
          </a:r>
        </a:p>
      </dgm:t>
    </dgm:pt>
    <dgm:pt modelId="{1B10DF9D-47A9-475C-B88A-D1601A19BDA5}" type="parTrans" cxnId="{4E3076F9-8A7E-4192-8FC3-BC85B3562B6B}">
      <dgm:prSet/>
      <dgm:spPr/>
      <dgm:t>
        <a:bodyPr/>
        <a:lstStyle/>
        <a:p>
          <a:endParaRPr lang="en-US"/>
        </a:p>
      </dgm:t>
    </dgm:pt>
    <dgm:pt modelId="{133B3AAA-A9DF-4547-8F19-F455CB94C837}" type="sibTrans" cxnId="{4E3076F9-8A7E-4192-8FC3-BC85B3562B6B}">
      <dgm:prSet/>
      <dgm:spPr/>
      <dgm:t>
        <a:bodyPr/>
        <a:lstStyle/>
        <a:p>
          <a:endParaRPr lang="en-US"/>
        </a:p>
      </dgm:t>
    </dgm:pt>
    <dgm:pt modelId="{6EC755B2-9810-C349-A261-9678B71FA97B}" type="pres">
      <dgm:prSet presAssocID="{E41D356B-BEA1-4FC7-AB1F-228CCFA7FDF4}" presName="Name0" presStyleCnt="0">
        <dgm:presLayoutVars>
          <dgm:dir/>
          <dgm:animLvl val="lvl"/>
          <dgm:resizeHandles val="exact"/>
        </dgm:presLayoutVars>
      </dgm:prSet>
      <dgm:spPr/>
    </dgm:pt>
    <dgm:pt modelId="{786518A7-9398-8D45-A83C-191F4A91A899}" type="pres">
      <dgm:prSet presAssocID="{30DED1EB-7E79-4C86-8CCC-681530CD7B87}" presName="boxAndChildren" presStyleCnt="0"/>
      <dgm:spPr/>
    </dgm:pt>
    <dgm:pt modelId="{DF611362-3C29-7547-AE6C-282FF619FA5C}" type="pres">
      <dgm:prSet presAssocID="{30DED1EB-7E79-4C86-8CCC-681530CD7B87}" presName="parentTextBox" presStyleLbl="node1" presStyleIdx="0" presStyleCnt="2"/>
      <dgm:spPr/>
    </dgm:pt>
    <dgm:pt modelId="{FCCA983B-87E8-AD43-8F67-051464940A92}" type="pres">
      <dgm:prSet presAssocID="{30DED1EB-7E79-4C86-8CCC-681530CD7B87}" presName="entireBox" presStyleLbl="node1" presStyleIdx="0" presStyleCnt="2"/>
      <dgm:spPr/>
    </dgm:pt>
    <dgm:pt modelId="{3BBF93C6-4B3D-1748-8515-5747CE63B20C}" type="pres">
      <dgm:prSet presAssocID="{30DED1EB-7E79-4C86-8CCC-681530CD7B87}" presName="descendantBox" presStyleCnt="0"/>
      <dgm:spPr/>
    </dgm:pt>
    <dgm:pt modelId="{98166808-5221-ED44-89F4-AF11A34A1576}" type="pres">
      <dgm:prSet presAssocID="{E5A4210C-1FA9-4893-B16A-2589BBC27DCC}" presName="childTextBox" presStyleLbl="fgAccFollowNode1" presStyleIdx="0" presStyleCnt="5">
        <dgm:presLayoutVars>
          <dgm:bulletEnabled val="1"/>
        </dgm:presLayoutVars>
      </dgm:prSet>
      <dgm:spPr/>
    </dgm:pt>
    <dgm:pt modelId="{947D4DC0-D612-034D-BA12-776683D90F49}" type="pres">
      <dgm:prSet presAssocID="{AE1BFA7D-8DBB-46C9-AFD9-F17FBB9F90FC}" presName="childTextBox" presStyleLbl="fgAccFollowNode1" presStyleIdx="1" presStyleCnt="5">
        <dgm:presLayoutVars>
          <dgm:bulletEnabled val="1"/>
        </dgm:presLayoutVars>
      </dgm:prSet>
      <dgm:spPr/>
    </dgm:pt>
    <dgm:pt modelId="{DFC44A80-A25E-3545-9E03-02E3692D3C0D}" type="pres">
      <dgm:prSet presAssocID="{664DFEF0-0DAF-435B-9C49-98B88FBF2ACC}" presName="childTextBox" presStyleLbl="fgAccFollowNode1" presStyleIdx="2" presStyleCnt="5">
        <dgm:presLayoutVars>
          <dgm:bulletEnabled val="1"/>
        </dgm:presLayoutVars>
      </dgm:prSet>
      <dgm:spPr/>
    </dgm:pt>
    <dgm:pt modelId="{B24EFADF-069C-CD40-8543-9AC583F0D4C9}" type="pres">
      <dgm:prSet presAssocID="{CE7F7EC6-5EE0-4EE5-8832-0621825A70D9}" presName="childTextBox" presStyleLbl="fgAccFollowNode1" presStyleIdx="3" presStyleCnt="5">
        <dgm:presLayoutVars>
          <dgm:bulletEnabled val="1"/>
        </dgm:presLayoutVars>
      </dgm:prSet>
      <dgm:spPr/>
    </dgm:pt>
    <dgm:pt modelId="{4D80123F-C3D3-4E4D-81F7-9B0B91D09A11}" type="pres">
      <dgm:prSet presAssocID="{0E9F0B13-D9EC-4788-A4F6-BAD73C5B749B}" presName="childTextBox" presStyleLbl="fgAccFollowNode1" presStyleIdx="4" presStyleCnt="5">
        <dgm:presLayoutVars>
          <dgm:bulletEnabled val="1"/>
        </dgm:presLayoutVars>
      </dgm:prSet>
      <dgm:spPr/>
    </dgm:pt>
    <dgm:pt modelId="{F48FC68B-4429-0245-8223-C2E2CE44FA28}" type="pres">
      <dgm:prSet presAssocID="{692FCDA8-F2F4-48DB-8D0D-B2F83DE7F34A}" presName="sp" presStyleCnt="0"/>
      <dgm:spPr/>
    </dgm:pt>
    <dgm:pt modelId="{6A215EAA-D611-B248-90A5-D004B4F72A98}" type="pres">
      <dgm:prSet presAssocID="{3EB00703-ADF4-4456-AC5C-F9FD60867D22}" presName="arrowAndChildren" presStyleCnt="0"/>
      <dgm:spPr/>
    </dgm:pt>
    <dgm:pt modelId="{F2F44FBC-9ED7-4944-8134-90F6A37C8495}" type="pres">
      <dgm:prSet presAssocID="{3EB00703-ADF4-4456-AC5C-F9FD60867D22}" presName="parentTextArrow" presStyleLbl="node1" presStyleIdx="1" presStyleCnt="2"/>
      <dgm:spPr/>
    </dgm:pt>
  </dgm:ptLst>
  <dgm:cxnLst>
    <dgm:cxn modelId="{00367E19-0B5A-45D0-8A62-0FFBCF2EE404}" srcId="{E41D356B-BEA1-4FC7-AB1F-228CCFA7FDF4}" destId="{3EB00703-ADF4-4456-AC5C-F9FD60867D22}" srcOrd="0" destOrd="0" parTransId="{E9B02DD5-D95F-4355-A864-30ED1D2EE7A1}" sibTransId="{692FCDA8-F2F4-48DB-8D0D-B2F83DE7F34A}"/>
    <dgm:cxn modelId="{FB4DC722-4669-AE40-9AD1-30FF04D4FFE7}" type="presOf" srcId="{E41D356B-BEA1-4FC7-AB1F-228CCFA7FDF4}" destId="{6EC755B2-9810-C349-A261-9678B71FA97B}" srcOrd="0" destOrd="0" presId="urn:microsoft.com/office/officeart/2005/8/layout/process4"/>
    <dgm:cxn modelId="{1147DF22-A971-0E46-9136-8D591FE99BF4}" type="presOf" srcId="{AE1BFA7D-8DBB-46C9-AFD9-F17FBB9F90FC}" destId="{947D4DC0-D612-034D-BA12-776683D90F49}" srcOrd="0" destOrd="0" presId="urn:microsoft.com/office/officeart/2005/8/layout/process4"/>
    <dgm:cxn modelId="{91E40525-AA09-5A41-BE84-25B4CA0F550E}" type="presOf" srcId="{30DED1EB-7E79-4C86-8CCC-681530CD7B87}" destId="{FCCA983B-87E8-AD43-8F67-051464940A92}" srcOrd="1" destOrd="0" presId="urn:microsoft.com/office/officeart/2005/8/layout/process4"/>
    <dgm:cxn modelId="{C2DA2E29-CC25-474E-ACF9-0F7AB1B7E678}" srcId="{30DED1EB-7E79-4C86-8CCC-681530CD7B87}" destId="{664DFEF0-0DAF-435B-9C49-98B88FBF2ACC}" srcOrd="2" destOrd="0" parTransId="{8A8AAE6A-9764-4D2B-A045-E63455035143}" sibTransId="{5D65A247-3DEE-44BE-BEBA-C52BC3E1F524}"/>
    <dgm:cxn modelId="{6E68A92B-DC44-624F-A476-77116CCEC9A8}" type="presOf" srcId="{3EB00703-ADF4-4456-AC5C-F9FD60867D22}" destId="{F2F44FBC-9ED7-4944-8134-90F6A37C8495}" srcOrd="0" destOrd="0" presId="urn:microsoft.com/office/officeart/2005/8/layout/process4"/>
    <dgm:cxn modelId="{52D48C3C-D2C9-F240-829A-4FD200D27091}" type="presOf" srcId="{CE7F7EC6-5EE0-4EE5-8832-0621825A70D9}" destId="{B24EFADF-069C-CD40-8543-9AC583F0D4C9}" srcOrd="0" destOrd="0" presId="urn:microsoft.com/office/officeart/2005/8/layout/process4"/>
    <dgm:cxn modelId="{BD1E2B5A-9016-46EB-9ED4-06F1F7294174}" srcId="{30DED1EB-7E79-4C86-8CCC-681530CD7B87}" destId="{E5A4210C-1FA9-4893-B16A-2589BBC27DCC}" srcOrd="0" destOrd="0" parTransId="{CCF1AB79-E641-410D-9E44-801EC04F5CCC}" sibTransId="{9A73F8DB-AB1E-408C-B2D2-CD4058358E10}"/>
    <dgm:cxn modelId="{229C0B69-0292-4D83-AC45-F8D2D999B7AA}" srcId="{30DED1EB-7E79-4C86-8CCC-681530CD7B87}" destId="{AE1BFA7D-8DBB-46C9-AFD9-F17FBB9F90FC}" srcOrd="1" destOrd="0" parTransId="{5438A3EE-A78B-4D70-A07A-618760270D59}" sibTransId="{3B2BD557-C2F8-402D-A65F-4435D5A6B529}"/>
    <dgm:cxn modelId="{78458375-82F9-BA41-8E14-283D05156E22}" type="presOf" srcId="{0E9F0B13-D9EC-4788-A4F6-BAD73C5B749B}" destId="{4D80123F-C3D3-4E4D-81F7-9B0B91D09A11}" srcOrd="0" destOrd="0" presId="urn:microsoft.com/office/officeart/2005/8/layout/process4"/>
    <dgm:cxn modelId="{7FE48C7D-9008-464B-A4BE-8B5C1257841D}" srcId="{30DED1EB-7E79-4C86-8CCC-681530CD7B87}" destId="{CE7F7EC6-5EE0-4EE5-8832-0621825A70D9}" srcOrd="3" destOrd="0" parTransId="{184B30BE-0E4A-46AF-91B5-0CB03C0B941E}" sibTransId="{C6D319F2-4BFC-4CB8-995C-BD3A40D38F76}"/>
    <dgm:cxn modelId="{1F0634BA-7C1A-034E-8DA5-69CDF9B77213}" type="presOf" srcId="{E5A4210C-1FA9-4893-B16A-2589BBC27DCC}" destId="{98166808-5221-ED44-89F4-AF11A34A1576}" srcOrd="0" destOrd="0" presId="urn:microsoft.com/office/officeart/2005/8/layout/process4"/>
    <dgm:cxn modelId="{E70AD2BA-C3CF-4CF3-9103-749670F4265B}" srcId="{E41D356B-BEA1-4FC7-AB1F-228CCFA7FDF4}" destId="{30DED1EB-7E79-4C86-8CCC-681530CD7B87}" srcOrd="1" destOrd="0" parTransId="{359AA86A-D982-4E88-9E55-93BA6E068EE0}" sibTransId="{3595AC1C-C98F-458C-9BCE-4AE63D5D8D5D}"/>
    <dgm:cxn modelId="{96C893BB-511A-4344-A08C-59F22241668C}" type="presOf" srcId="{664DFEF0-0DAF-435B-9C49-98B88FBF2ACC}" destId="{DFC44A80-A25E-3545-9E03-02E3692D3C0D}" srcOrd="0" destOrd="0" presId="urn:microsoft.com/office/officeart/2005/8/layout/process4"/>
    <dgm:cxn modelId="{0F835DEE-042C-E445-BE4E-78C86F5E7ABA}" type="presOf" srcId="{30DED1EB-7E79-4C86-8CCC-681530CD7B87}" destId="{DF611362-3C29-7547-AE6C-282FF619FA5C}" srcOrd="0" destOrd="0" presId="urn:microsoft.com/office/officeart/2005/8/layout/process4"/>
    <dgm:cxn modelId="{4E3076F9-8A7E-4192-8FC3-BC85B3562B6B}" srcId="{30DED1EB-7E79-4C86-8CCC-681530CD7B87}" destId="{0E9F0B13-D9EC-4788-A4F6-BAD73C5B749B}" srcOrd="4" destOrd="0" parTransId="{1B10DF9D-47A9-475C-B88A-D1601A19BDA5}" sibTransId="{133B3AAA-A9DF-4547-8F19-F455CB94C837}"/>
    <dgm:cxn modelId="{DF0B3659-CE34-FD49-AC89-59D8D44572B1}" type="presParOf" srcId="{6EC755B2-9810-C349-A261-9678B71FA97B}" destId="{786518A7-9398-8D45-A83C-191F4A91A899}" srcOrd="0" destOrd="0" presId="urn:microsoft.com/office/officeart/2005/8/layout/process4"/>
    <dgm:cxn modelId="{7D38191F-CE52-F445-B110-B575C09D58A2}" type="presParOf" srcId="{786518A7-9398-8D45-A83C-191F4A91A899}" destId="{DF611362-3C29-7547-AE6C-282FF619FA5C}" srcOrd="0" destOrd="0" presId="urn:microsoft.com/office/officeart/2005/8/layout/process4"/>
    <dgm:cxn modelId="{9E634C0C-99BF-B849-8E68-457A1D0F3298}" type="presParOf" srcId="{786518A7-9398-8D45-A83C-191F4A91A899}" destId="{FCCA983B-87E8-AD43-8F67-051464940A92}" srcOrd="1" destOrd="0" presId="urn:microsoft.com/office/officeart/2005/8/layout/process4"/>
    <dgm:cxn modelId="{3074B69D-8F97-D541-8596-77514BCB6B27}" type="presParOf" srcId="{786518A7-9398-8D45-A83C-191F4A91A899}" destId="{3BBF93C6-4B3D-1748-8515-5747CE63B20C}" srcOrd="2" destOrd="0" presId="urn:microsoft.com/office/officeart/2005/8/layout/process4"/>
    <dgm:cxn modelId="{00FB675A-6D62-3144-BB29-D8DF8187C0F2}" type="presParOf" srcId="{3BBF93C6-4B3D-1748-8515-5747CE63B20C}" destId="{98166808-5221-ED44-89F4-AF11A34A1576}" srcOrd="0" destOrd="0" presId="urn:microsoft.com/office/officeart/2005/8/layout/process4"/>
    <dgm:cxn modelId="{F75F6571-76A6-6140-8921-DAB266FC229F}" type="presParOf" srcId="{3BBF93C6-4B3D-1748-8515-5747CE63B20C}" destId="{947D4DC0-D612-034D-BA12-776683D90F49}" srcOrd="1" destOrd="0" presId="urn:microsoft.com/office/officeart/2005/8/layout/process4"/>
    <dgm:cxn modelId="{9E4159B0-8BE6-C044-BA09-196DFC474517}" type="presParOf" srcId="{3BBF93C6-4B3D-1748-8515-5747CE63B20C}" destId="{DFC44A80-A25E-3545-9E03-02E3692D3C0D}" srcOrd="2" destOrd="0" presId="urn:microsoft.com/office/officeart/2005/8/layout/process4"/>
    <dgm:cxn modelId="{7E15B272-35AC-E846-93AB-A231AB6FADC1}" type="presParOf" srcId="{3BBF93C6-4B3D-1748-8515-5747CE63B20C}" destId="{B24EFADF-069C-CD40-8543-9AC583F0D4C9}" srcOrd="3" destOrd="0" presId="urn:microsoft.com/office/officeart/2005/8/layout/process4"/>
    <dgm:cxn modelId="{18A34411-4525-2D43-805B-FBD564CD7ECA}" type="presParOf" srcId="{3BBF93C6-4B3D-1748-8515-5747CE63B20C}" destId="{4D80123F-C3D3-4E4D-81F7-9B0B91D09A11}" srcOrd="4" destOrd="0" presId="urn:microsoft.com/office/officeart/2005/8/layout/process4"/>
    <dgm:cxn modelId="{E98F1638-8135-084C-A8B6-529AE484B243}" type="presParOf" srcId="{6EC755B2-9810-C349-A261-9678B71FA97B}" destId="{F48FC68B-4429-0245-8223-C2E2CE44FA28}" srcOrd="1" destOrd="0" presId="urn:microsoft.com/office/officeart/2005/8/layout/process4"/>
    <dgm:cxn modelId="{98998673-F2B5-FB46-B95D-C2ABD5ADFD26}" type="presParOf" srcId="{6EC755B2-9810-C349-A261-9678B71FA97B}" destId="{6A215EAA-D611-B248-90A5-D004B4F72A98}" srcOrd="2" destOrd="0" presId="urn:microsoft.com/office/officeart/2005/8/layout/process4"/>
    <dgm:cxn modelId="{A9A6C421-9850-124F-B6CB-B98FD6796F6F}" type="presParOf" srcId="{6A215EAA-D611-B248-90A5-D004B4F72A98}" destId="{F2F44FBC-9ED7-4944-8134-90F6A37C84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F201D5-1C9A-4DB4-956E-8FFAC24B2E7F}" type="doc">
      <dgm:prSet loTypeId="urn:microsoft.com/office/officeart/2018/2/layout/IconLabelList" loCatId="icon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77E4BD-CFD2-4E29-A137-9A2CA1854A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>
              <a:latin typeface="Arial" panose="020B0604020202020204" pitchFamily="34" charset="0"/>
              <a:cs typeface="Arial" panose="020B0604020202020204" pitchFamily="34" charset="0"/>
            </a:rPr>
            <a:t>4 English</a:t>
          </a:r>
        </a:p>
      </dgm:t>
      <dgm:extLst>
        <a:ext uri="{E40237B7-FDA0-4F09-8148-C483321AD2D9}">
          <dgm14:cNvPr xmlns:dgm14="http://schemas.microsoft.com/office/drawing/2010/diagram" id="0" name="" descr="4 English&#13;&#10;"/>
        </a:ext>
      </dgm:extLst>
    </dgm:pt>
    <dgm:pt modelId="{973701F3-6694-4244-B969-CE6CB39ECDDB}" type="parTrans" cxnId="{3F9A81F9-C93A-4514-BB28-F7478587A9D2}">
      <dgm:prSet/>
      <dgm:spPr/>
      <dgm:t>
        <a:bodyPr/>
        <a:lstStyle/>
        <a:p>
          <a:endParaRPr lang="en-US"/>
        </a:p>
      </dgm:t>
    </dgm:pt>
    <dgm:pt modelId="{82E002D6-0C7D-44A0-B38B-13BAF8B99B05}" type="sibTrans" cxnId="{3F9A81F9-C93A-4514-BB28-F7478587A9D2}">
      <dgm:prSet/>
      <dgm:spPr/>
      <dgm:t>
        <a:bodyPr/>
        <a:lstStyle/>
        <a:p>
          <a:endParaRPr lang="en-US"/>
        </a:p>
      </dgm:t>
    </dgm:pt>
    <dgm:pt modelId="{1C2AA138-BC52-4C83-8E89-283982BADB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>
              <a:latin typeface="Arial" panose="020B0604020202020204" pitchFamily="34" charset="0"/>
              <a:cs typeface="Arial" panose="020B0604020202020204" pitchFamily="34" charset="0"/>
            </a:rPr>
            <a:t>3 Lab Science</a:t>
          </a:r>
        </a:p>
      </dgm:t>
      <dgm:extLst>
        <a:ext uri="{E40237B7-FDA0-4F09-8148-C483321AD2D9}">
          <dgm14:cNvPr xmlns:dgm14="http://schemas.microsoft.com/office/drawing/2010/diagram" id="0" name="" descr="3 Lab Science&#13;&#10;"/>
        </a:ext>
      </dgm:extLst>
    </dgm:pt>
    <dgm:pt modelId="{C9D8D2D0-4D0B-4934-A1E1-F8CA56BEEB48}" type="parTrans" cxnId="{79D775F9-F003-4D2A-9B36-25B1BE75BF55}">
      <dgm:prSet/>
      <dgm:spPr/>
      <dgm:t>
        <a:bodyPr/>
        <a:lstStyle/>
        <a:p>
          <a:endParaRPr lang="en-US"/>
        </a:p>
      </dgm:t>
    </dgm:pt>
    <dgm:pt modelId="{C94B0418-67D8-448A-8B6F-99B50D7BE9E3}" type="sibTrans" cxnId="{79D775F9-F003-4D2A-9B36-25B1BE75BF55}">
      <dgm:prSet/>
      <dgm:spPr/>
      <dgm:t>
        <a:bodyPr/>
        <a:lstStyle/>
        <a:p>
          <a:endParaRPr lang="en-US"/>
        </a:p>
      </dgm:t>
    </dgm:pt>
    <dgm:pt modelId="{1951CF5C-3686-49D6-AD91-89EB390B3C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1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dirty="0">
              <a:latin typeface="Arial" panose="020B0604020202020204" pitchFamily="34" charset="0"/>
              <a:cs typeface="Arial" panose="020B0604020202020204" pitchFamily="34" charset="0"/>
            </a:rPr>
            <a:t>Mathematics</a:t>
          </a:r>
        </a:p>
      </dgm:t>
      <dgm:extLst>
        <a:ext uri="{E40237B7-FDA0-4F09-8148-C483321AD2D9}">
          <dgm14:cNvPr xmlns:dgm14="http://schemas.microsoft.com/office/drawing/2010/diagram" id="0" name="" descr="3 Mathematics&#13;&#10;"/>
        </a:ext>
      </dgm:extLst>
    </dgm:pt>
    <dgm:pt modelId="{2B8CA7DC-9147-4C2B-BBFF-1083A1151877}" type="parTrans" cxnId="{4E5DDB04-8B37-4647-83F1-28DCBA9AF0DA}">
      <dgm:prSet/>
      <dgm:spPr/>
      <dgm:t>
        <a:bodyPr/>
        <a:lstStyle/>
        <a:p>
          <a:endParaRPr lang="en-US"/>
        </a:p>
      </dgm:t>
    </dgm:pt>
    <dgm:pt modelId="{13892E38-F12E-4E4A-A7F2-7E9782BAFFB2}" type="sibTrans" cxnId="{4E5DDB04-8B37-4647-83F1-28DCBA9AF0DA}">
      <dgm:prSet/>
      <dgm:spPr/>
      <dgm:t>
        <a:bodyPr/>
        <a:lstStyle/>
        <a:p>
          <a:endParaRPr lang="en-US"/>
        </a:p>
      </dgm:t>
    </dgm:pt>
    <dgm:pt modelId="{24A75B29-58AE-48D4-869A-A22972BA89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>
              <a:latin typeface="Arial" panose="020B0604020202020204" pitchFamily="34" charset="0"/>
              <a:cs typeface="Arial" panose="020B0604020202020204" pitchFamily="34" charset="0"/>
            </a:rPr>
            <a:t>3 History and Citizenship Skills</a:t>
          </a:r>
        </a:p>
      </dgm:t>
      <dgm:extLst>
        <a:ext uri="{E40237B7-FDA0-4F09-8148-C483321AD2D9}">
          <dgm14:cNvPr xmlns:dgm14="http://schemas.microsoft.com/office/drawing/2010/diagram" id="0" name="" descr="3 History and Citizenship Skills&#13;&#10;"/>
        </a:ext>
      </dgm:extLst>
    </dgm:pt>
    <dgm:pt modelId="{5B5B9607-DD28-4FFD-91BC-4BB614768A7A}" type="parTrans" cxnId="{509AC01D-D92E-4025-81FA-1D3BE5612D46}">
      <dgm:prSet/>
      <dgm:spPr/>
      <dgm:t>
        <a:bodyPr/>
        <a:lstStyle/>
        <a:p>
          <a:endParaRPr lang="en-US"/>
        </a:p>
      </dgm:t>
    </dgm:pt>
    <dgm:pt modelId="{9F289E0C-7817-4001-AA00-3580C8F3AE87}" type="sibTrans" cxnId="{509AC01D-D92E-4025-81FA-1D3BE5612D46}">
      <dgm:prSet/>
      <dgm:spPr/>
      <dgm:t>
        <a:bodyPr/>
        <a:lstStyle/>
        <a:p>
          <a:endParaRPr lang="en-US"/>
        </a:p>
      </dgm:t>
    </dgm:pt>
    <dgm:pt modelId="{5444468C-A969-4AB1-97B8-258F223C17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>
              <a:latin typeface="Arial" panose="020B0604020202020204" pitchFamily="34" charset="0"/>
              <a:cs typeface="Arial" panose="020B0604020202020204" pitchFamily="34" charset="0"/>
            </a:rPr>
            <a:t>2 Foreign or Non-English Language OR Computer Technology</a:t>
          </a:r>
        </a:p>
      </dgm:t>
      <dgm:extLst>
        <a:ext uri="{E40237B7-FDA0-4F09-8148-C483321AD2D9}">
          <dgm14:cNvPr xmlns:dgm14="http://schemas.microsoft.com/office/drawing/2010/diagram" id="0" name="" descr="2 Foreign or Non-English Language OR Computer Technology&#13;&#10;"/>
        </a:ext>
      </dgm:extLst>
    </dgm:pt>
    <dgm:pt modelId="{C980966C-EDE8-448F-9375-3276FF66F0F9}" type="parTrans" cxnId="{F67DCE56-9154-41C3-8767-19B224E40432}">
      <dgm:prSet/>
      <dgm:spPr/>
      <dgm:t>
        <a:bodyPr/>
        <a:lstStyle/>
        <a:p>
          <a:endParaRPr lang="en-US"/>
        </a:p>
      </dgm:t>
    </dgm:pt>
    <dgm:pt modelId="{21BB27EE-1B0A-4AE2-B120-E568F281E6EA}" type="sibTrans" cxnId="{F67DCE56-9154-41C3-8767-19B224E40432}">
      <dgm:prSet/>
      <dgm:spPr/>
      <dgm:t>
        <a:bodyPr/>
        <a:lstStyle/>
        <a:p>
          <a:endParaRPr lang="en-US"/>
        </a:p>
      </dgm:t>
    </dgm:pt>
    <dgm:pt modelId="{234D0716-7D12-4D03-8EEE-7937DFCA38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1 Additional Unit of any of the subjects listed above or psychology, sociology or any concurrent liberal arts and science courses</a:t>
          </a:r>
        </a:p>
      </dgm:t>
      <dgm:extLst>
        <a:ext uri="{E40237B7-FDA0-4F09-8148-C483321AD2D9}">
          <dgm14:cNvPr xmlns:dgm14="http://schemas.microsoft.com/office/drawing/2010/diagram" id="0" name="" descr="1 Additional Unit of any of the subjects listed above or psychology, sociology or any concurrent liberal arts and science courses&#13;&#10;"/>
        </a:ext>
      </dgm:extLst>
    </dgm:pt>
    <dgm:pt modelId="{B767F2A1-B5A2-4AF7-AF86-E2EE74F15A51}" type="parTrans" cxnId="{7DBF5D2E-314C-43B7-9223-CBA24E991038}">
      <dgm:prSet/>
      <dgm:spPr/>
      <dgm:t>
        <a:bodyPr/>
        <a:lstStyle/>
        <a:p>
          <a:endParaRPr lang="en-US"/>
        </a:p>
      </dgm:t>
    </dgm:pt>
    <dgm:pt modelId="{5DB5006A-6759-45FF-AA70-B4E0B57158AF}" type="sibTrans" cxnId="{7DBF5D2E-314C-43B7-9223-CBA24E991038}">
      <dgm:prSet/>
      <dgm:spPr/>
      <dgm:t>
        <a:bodyPr/>
        <a:lstStyle/>
        <a:p>
          <a:endParaRPr lang="en-US"/>
        </a:p>
      </dgm:t>
    </dgm:pt>
    <dgm:pt modelId="{9C3C79A0-6602-41EC-9F4B-B14E9358CF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>
              <a:latin typeface="Arial" panose="020B0604020202020204" pitchFamily="34" charset="0"/>
              <a:cs typeface="Arial" panose="020B0604020202020204" pitchFamily="34" charset="0"/>
            </a:rPr>
            <a:t>1 Fine Arts or Speech</a:t>
          </a:r>
        </a:p>
      </dgm:t>
      <dgm:extLst>
        <a:ext uri="{E40237B7-FDA0-4F09-8148-C483321AD2D9}">
          <dgm14:cNvPr xmlns:dgm14="http://schemas.microsoft.com/office/drawing/2010/diagram" id="0" name="" descr="1 Fine Arts or Speech&#13;&#10;"/>
        </a:ext>
      </dgm:extLst>
    </dgm:pt>
    <dgm:pt modelId="{69EC5763-D825-4F27-82D6-10B9930E49C6}" type="parTrans" cxnId="{6C323ED7-FF40-4A93-AD93-8B449598B794}">
      <dgm:prSet/>
      <dgm:spPr/>
      <dgm:t>
        <a:bodyPr/>
        <a:lstStyle/>
        <a:p>
          <a:endParaRPr lang="en-US"/>
        </a:p>
      </dgm:t>
    </dgm:pt>
    <dgm:pt modelId="{F257E5FA-B680-40A2-BF5F-A47870F258A4}" type="sibTrans" cxnId="{6C323ED7-FF40-4A93-AD93-8B449598B794}">
      <dgm:prSet/>
      <dgm:spPr/>
      <dgm:t>
        <a:bodyPr/>
        <a:lstStyle/>
        <a:p>
          <a:endParaRPr lang="en-US"/>
        </a:p>
      </dgm:t>
    </dgm:pt>
    <dgm:pt modelId="{05ED95A5-9036-4250-B798-CF062FC482F8}" type="pres">
      <dgm:prSet presAssocID="{39F201D5-1C9A-4DB4-956E-8FFAC24B2E7F}" presName="root" presStyleCnt="0">
        <dgm:presLayoutVars>
          <dgm:dir/>
          <dgm:resizeHandles val="exact"/>
        </dgm:presLayoutVars>
      </dgm:prSet>
      <dgm:spPr/>
    </dgm:pt>
    <dgm:pt modelId="{2F64F57F-B2E4-48F5-8158-E3698ABA0902}" type="pres">
      <dgm:prSet presAssocID="{0C77E4BD-CFD2-4E29-A137-9A2CA1854AED}" presName="compNode" presStyleCnt="0"/>
      <dgm:spPr/>
    </dgm:pt>
    <dgm:pt modelId="{EF8851D3-6C39-4878-992D-DA064692CC23}" type="pres">
      <dgm:prSet presAssocID="{0C77E4BD-CFD2-4E29-A137-9A2CA1854AE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ck of books icon"/>
        </a:ext>
      </dgm:extLst>
    </dgm:pt>
    <dgm:pt modelId="{7D7A8B33-A849-4E20-99F1-9A9743567B4C}" type="pres">
      <dgm:prSet presAssocID="{0C77E4BD-CFD2-4E29-A137-9A2CA1854AED}" presName="spaceRect" presStyleCnt="0"/>
      <dgm:spPr/>
    </dgm:pt>
    <dgm:pt modelId="{367AEF18-1E33-438E-91CF-86390BC1EA41}" type="pres">
      <dgm:prSet presAssocID="{0C77E4BD-CFD2-4E29-A137-9A2CA1854AED}" presName="textRect" presStyleLbl="revTx" presStyleIdx="0" presStyleCnt="7">
        <dgm:presLayoutVars>
          <dgm:chMax val="1"/>
          <dgm:chPref val="1"/>
        </dgm:presLayoutVars>
      </dgm:prSet>
      <dgm:spPr/>
    </dgm:pt>
    <dgm:pt modelId="{EEDA68F7-8002-474E-8232-64F4E56443B9}" type="pres">
      <dgm:prSet presAssocID="{82E002D6-0C7D-44A0-B38B-13BAF8B99B05}" presName="sibTrans" presStyleCnt="0"/>
      <dgm:spPr/>
    </dgm:pt>
    <dgm:pt modelId="{FE6DD08D-303D-4CFF-A7AB-F6E459E90F1D}" type="pres">
      <dgm:prSet presAssocID="{1C2AA138-BC52-4C83-8E89-283982BADBB4}" presName="compNode" presStyleCnt="0"/>
      <dgm:spPr/>
    </dgm:pt>
    <dgm:pt modelId="{0F7BE166-D2B0-4073-BC3E-CA73A2285606}" type="pres">
      <dgm:prSet presAssocID="{1C2AA138-BC52-4C83-8E89-283982BADBB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 icon"/>
        </a:ext>
      </dgm:extLst>
    </dgm:pt>
    <dgm:pt modelId="{64FFDCF8-6CD5-4849-A431-91CB2D65C2B5}" type="pres">
      <dgm:prSet presAssocID="{1C2AA138-BC52-4C83-8E89-283982BADBB4}" presName="spaceRect" presStyleCnt="0"/>
      <dgm:spPr/>
    </dgm:pt>
    <dgm:pt modelId="{9544B1B7-7093-40B7-A0DC-67D0181041AB}" type="pres">
      <dgm:prSet presAssocID="{1C2AA138-BC52-4C83-8E89-283982BADBB4}" presName="textRect" presStyleLbl="revTx" presStyleIdx="1" presStyleCnt="7">
        <dgm:presLayoutVars>
          <dgm:chMax val="1"/>
          <dgm:chPref val="1"/>
        </dgm:presLayoutVars>
      </dgm:prSet>
      <dgm:spPr/>
    </dgm:pt>
    <dgm:pt modelId="{9F5876C6-8379-42E2-869A-5A3FAAA2A1FE}" type="pres">
      <dgm:prSet presAssocID="{C94B0418-67D8-448A-8B6F-99B50D7BE9E3}" presName="sibTrans" presStyleCnt="0"/>
      <dgm:spPr/>
    </dgm:pt>
    <dgm:pt modelId="{F05E7971-356B-4FA1-B94D-0B51728D6F75}" type="pres">
      <dgm:prSet presAssocID="{1951CF5C-3686-49D6-AD91-89EB390B3C5B}" presName="compNode" presStyleCnt="0"/>
      <dgm:spPr/>
    </dgm:pt>
    <dgm:pt modelId="{A10055EF-D176-4B45-A661-9F3941854B1B}" type="pres">
      <dgm:prSet presAssocID="{1951CF5C-3686-49D6-AD91-89EB390B3C5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 icon"/>
        </a:ext>
      </dgm:extLst>
    </dgm:pt>
    <dgm:pt modelId="{E0807AA8-7D8A-4890-93AF-8B0DADBC28A1}" type="pres">
      <dgm:prSet presAssocID="{1951CF5C-3686-49D6-AD91-89EB390B3C5B}" presName="spaceRect" presStyleCnt="0"/>
      <dgm:spPr/>
    </dgm:pt>
    <dgm:pt modelId="{8DA63AEC-3111-4BA8-9827-5E2351AF8469}" type="pres">
      <dgm:prSet presAssocID="{1951CF5C-3686-49D6-AD91-89EB390B3C5B}" presName="textRect" presStyleLbl="revTx" presStyleIdx="2" presStyleCnt="7" custScaleX="114430">
        <dgm:presLayoutVars>
          <dgm:chMax val="1"/>
          <dgm:chPref val="1"/>
        </dgm:presLayoutVars>
      </dgm:prSet>
      <dgm:spPr/>
    </dgm:pt>
    <dgm:pt modelId="{EECBFE0B-AE12-4961-B4D0-EEEBFDE9DADA}" type="pres">
      <dgm:prSet presAssocID="{13892E38-F12E-4E4A-A7F2-7E9782BAFFB2}" presName="sibTrans" presStyleCnt="0"/>
      <dgm:spPr/>
    </dgm:pt>
    <dgm:pt modelId="{0D2658F9-3996-4526-B300-4E320A175105}" type="pres">
      <dgm:prSet presAssocID="{24A75B29-58AE-48D4-869A-A22972BA89F1}" presName="compNode" presStyleCnt="0"/>
      <dgm:spPr/>
    </dgm:pt>
    <dgm:pt modelId="{13AB55C6-EB05-4B3C-9EDB-F9A3EB991B9B}" type="pres">
      <dgm:prSet presAssocID="{24A75B29-58AE-48D4-869A-A22972BA89F1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 icon"/>
        </a:ext>
      </dgm:extLst>
    </dgm:pt>
    <dgm:pt modelId="{937520CC-8DF5-4627-9527-BADDAEE15D9F}" type="pres">
      <dgm:prSet presAssocID="{24A75B29-58AE-48D4-869A-A22972BA89F1}" presName="spaceRect" presStyleCnt="0"/>
      <dgm:spPr/>
    </dgm:pt>
    <dgm:pt modelId="{DD2B9A38-7739-4F60-BD54-D1AB9CA772C8}" type="pres">
      <dgm:prSet presAssocID="{24A75B29-58AE-48D4-869A-A22972BA89F1}" presName="textRect" presStyleLbl="revTx" presStyleIdx="3" presStyleCnt="7" custScaleX="138850">
        <dgm:presLayoutVars>
          <dgm:chMax val="1"/>
          <dgm:chPref val="1"/>
        </dgm:presLayoutVars>
      </dgm:prSet>
      <dgm:spPr/>
    </dgm:pt>
    <dgm:pt modelId="{8B2152B4-B09D-4667-80BB-008F9BC4DC4B}" type="pres">
      <dgm:prSet presAssocID="{9F289E0C-7817-4001-AA00-3580C8F3AE87}" presName="sibTrans" presStyleCnt="0"/>
      <dgm:spPr/>
    </dgm:pt>
    <dgm:pt modelId="{B64906E3-98AD-4EDB-B16E-84BB9371BC9A}" type="pres">
      <dgm:prSet presAssocID="{5444468C-A969-4AB1-97B8-258F223C1760}" presName="compNode" presStyleCnt="0"/>
      <dgm:spPr/>
    </dgm:pt>
    <dgm:pt modelId="{E868D1E2-8795-431F-9657-195CDBAAC7F9}" type="pres">
      <dgm:prSet presAssocID="{5444468C-A969-4AB1-97B8-258F223C176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 icon"/>
        </a:ext>
      </dgm:extLst>
    </dgm:pt>
    <dgm:pt modelId="{366AB167-701C-4DCA-9741-E1D21937DF08}" type="pres">
      <dgm:prSet presAssocID="{5444468C-A969-4AB1-97B8-258F223C1760}" presName="spaceRect" presStyleCnt="0"/>
      <dgm:spPr/>
    </dgm:pt>
    <dgm:pt modelId="{FD83411A-6135-42C1-9E32-2F907E23B614}" type="pres">
      <dgm:prSet presAssocID="{5444468C-A969-4AB1-97B8-258F223C1760}" presName="textRect" presStyleLbl="revTx" presStyleIdx="4" presStyleCnt="7" custScaleX="158707">
        <dgm:presLayoutVars>
          <dgm:chMax val="1"/>
          <dgm:chPref val="1"/>
        </dgm:presLayoutVars>
      </dgm:prSet>
      <dgm:spPr/>
    </dgm:pt>
    <dgm:pt modelId="{6A8A8165-D8F5-4E0F-A876-DD3DE13299A4}" type="pres">
      <dgm:prSet presAssocID="{21BB27EE-1B0A-4AE2-B120-E568F281E6EA}" presName="sibTrans" presStyleCnt="0"/>
      <dgm:spPr/>
    </dgm:pt>
    <dgm:pt modelId="{28FF6D48-C4DD-47DB-933C-C49BE0F582A9}" type="pres">
      <dgm:prSet presAssocID="{234D0716-7D12-4D03-8EEE-7937DFCA38F8}" presName="compNode" presStyleCnt="0"/>
      <dgm:spPr/>
    </dgm:pt>
    <dgm:pt modelId="{AC28EBAA-D9B9-4E0B-A439-BF7009718B79}" type="pres">
      <dgm:prSet presAssocID="{234D0716-7D12-4D03-8EEE-7937DFCA38F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 icon"/>
        </a:ext>
      </dgm:extLst>
    </dgm:pt>
    <dgm:pt modelId="{6102B19D-AFC3-49F9-898E-F641E3CB3473}" type="pres">
      <dgm:prSet presAssocID="{234D0716-7D12-4D03-8EEE-7937DFCA38F8}" presName="spaceRect" presStyleCnt="0"/>
      <dgm:spPr/>
    </dgm:pt>
    <dgm:pt modelId="{F2113474-DFB3-4BF7-B1DE-277D4C9B7757}" type="pres">
      <dgm:prSet presAssocID="{234D0716-7D12-4D03-8EEE-7937DFCA38F8}" presName="textRect" presStyleLbl="revTx" presStyleIdx="5" presStyleCnt="7" custScaleX="143076" custScaleY="154346">
        <dgm:presLayoutVars>
          <dgm:chMax val="1"/>
          <dgm:chPref val="1"/>
        </dgm:presLayoutVars>
      </dgm:prSet>
      <dgm:spPr/>
    </dgm:pt>
    <dgm:pt modelId="{AFAAF6AE-FEDD-477A-B200-2993EBC5751E}" type="pres">
      <dgm:prSet presAssocID="{5DB5006A-6759-45FF-AA70-B4E0B57158AF}" presName="sibTrans" presStyleCnt="0"/>
      <dgm:spPr/>
    </dgm:pt>
    <dgm:pt modelId="{CF76CA3D-7CD1-48DD-9ED9-CEC28224B930}" type="pres">
      <dgm:prSet presAssocID="{9C3C79A0-6602-41EC-9F4B-B14E9358CFFD}" presName="compNode" presStyleCnt="0"/>
      <dgm:spPr/>
    </dgm:pt>
    <dgm:pt modelId="{EDDF19C3-A884-4852-8C2D-A4E43BFCB080}" type="pres">
      <dgm:prSet presAssocID="{9C3C79A0-6602-41EC-9F4B-B14E9358CFF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 masks icon"/>
        </a:ext>
      </dgm:extLst>
    </dgm:pt>
    <dgm:pt modelId="{61D87995-9506-4A3D-BBE2-C98032988333}" type="pres">
      <dgm:prSet presAssocID="{9C3C79A0-6602-41EC-9F4B-B14E9358CFFD}" presName="spaceRect" presStyleCnt="0"/>
      <dgm:spPr/>
    </dgm:pt>
    <dgm:pt modelId="{030D09E9-A0E7-46CA-9CDC-463A2FF50EA5}" type="pres">
      <dgm:prSet presAssocID="{9C3C79A0-6602-41EC-9F4B-B14E9358CFFD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4E5DDB04-8B37-4647-83F1-28DCBA9AF0DA}" srcId="{39F201D5-1C9A-4DB4-956E-8FFAC24B2E7F}" destId="{1951CF5C-3686-49D6-AD91-89EB390B3C5B}" srcOrd="2" destOrd="0" parTransId="{2B8CA7DC-9147-4C2B-BBFF-1083A1151877}" sibTransId="{13892E38-F12E-4E4A-A7F2-7E9782BAFFB2}"/>
    <dgm:cxn modelId="{509AC01D-D92E-4025-81FA-1D3BE5612D46}" srcId="{39F201D5-1C9A-4DB4-956E-8FFAC24B2E7F}" destId="{24A75B29-58AE-48D4-869A-A22972BA89F1}" srcOrd="3" destOrd="0" parTransId="{5B5B9607-DD28-4FFD-91BC-4BB614768A7A}" sibTransId="{9F289E0C-7817-4001-AA00-3580C8F3AE87}"/>
    <dgm:cxn modelId="{A7C0132A-7954-40FD-891C-8AF4759327A4}" type="presOf" srcId="{1951CF5C-3686-49D6-AD91-89EB390B3C5B}" destId="{8DA63AEC-3111-4BA8-9827-5E2351AF8469}" srcOrd="0" destOrd="0" presId="urn:microsoft.com/office/officeart/2018/2/layout/IconLabelList"/>
    <dgm:cxn modelId="{7DBF5D2E-314C-43B7-9223-CBA24E991038}" srcId="{39F201D5-1C9A-4DB4-956E-8FFAC24B2E7F}" destId="{234D0716-7D12-4D03-8EEE-7937DFCA38F8}" srcOrd="5" destOrd="0" parTransId="{B767F2A1-B5A2-4AF7-AF86-E2EE74F15A51}" sibTransId="{5DB5006A-6759-45FF-AA70-B4E0B57158AF}"/>
    <dgm:cxn modelId="{66B17F33-23C9-44F8-8886-686843C240F6}" type="presOf" srcId="{9C3C79A0-6602-41EC-9F4B-B14E9358CFFD}" destId="{030D09E9-A0E7-46CA-9CDC-463A2FF50EA5}" srcOrd="0" destOrd="0" presId="urn:microsoft.com/office/officeart/2018/2/layout/IconLabelList"/>
    <dgm:cxn modelId="{F67DCE56-9154-41C3-8767-19B224E40432}" srcId="{39F201D5-1C9A-4DB4-956E-8FFAC24B2E7F}" destId="{5444468C-A969-4AB1-97B8-258F223C1760}" srcOrd="4" destOrd="0" parTransId="{C980966C-EDE8-448F-9375-3276FF66F0F9}" sibTransId="{21BB27EE-1B0A-4AE2-B120-E568F281E6EA}"/>
    <dgm:cxn modelId="{F484F45A-9081-40DC-8B54-F402EDE8E8A7}" type="presOf" srcId="{1C2AA138-BC52-4C83-8E89-283982BADBB4}" destId="{9544B1B7-7093-40B7-A0DC-67D0181041AB}" srcOrd="0" destOrd="0" presId="urn:microsoft.com/office/officeart/2018/2/layout/IconLabelList"/>
    <dgm:cxn modelId="{4AFE5C79-4676-48E3-8E91-8032AB1D8FCF}" type="presOf" srcId="{5444468C-A969-4AB1-97B8-258F223C1760}" destId="{FD83411A-6135-42C1-9E32-2F907E23B614}" srcOrd="0" destOrd="0" presId="urn:microsoft.com/office/officeart/2018/2/layout/IconLabelList"/>
    <dgm:cxn modelId="{C242B48F-1373-4EA8-8AC5-B10323994B55}" type="presOf" srcId="{234D0716-7D12-4D03-8EEE-7937DFCA38F8}" destId="{F2113474-DFB3-4BF7-B1DE-277D4C9B7757}" srcOrd="0" destOrd="0" presId="urn:microsoft.com/office/officeart/2018/2/layout/IconLabelList"/>
    <dgm:cxn modelId="{1B375C90-CA1A-4240-9B73-8F6323D826B1}" type="presOf" srcId="{24A75B29-58AE-48D4-869A-A22972BA89F1}" destId="{DD2B9A38-7739-4F60-BD54-D1AB9CA772C8}" srcOrd="0" destOrd="0" presId="urn:microsoft.com/office/officeart/2018/2/layout/IconLabelList"/>
    <dgm:cxn modelId="{6C323ED7-FF40-4A93-AD93-8B449598B794}" srcId="{39F201D5-1C9A-4DB4-956E-8FFAC24B2E7F}" destId="{9C3C79A0-6602-41EC-9F4B-B14E9358CFFD}" srcOrd="6" destOrd="0" parTransId="{69EC5763-D825-4F27-82D6-10B9930E49C6}" sibTransId="{F257E5FA-B680-40A2-BF5F-A47870F258A4}"/>
    <dgm:cxn modelId="{82DFA7D8-981D-444C-B082-11C9915DAFF2}" type="presOf" srcId="{39F201D5-1C9A-4DB4-956E-8FFAC24B2E7F}" destId="{05ED95A5-9036-4250-B798-CF062FC482F8}" srcOrd="0" destOrd="0" presId="urn:microsoft.com/office/officeart/2018/2/layout/IconLabelList"/>
    <dgm:cxn modelId="{25AB5AF8-D7C3-433C-AFAC-CA24F968ADF7}" type="presOf" srcId="{0C77E4BD-CFD2-4E29-A137-9A2CA1854AED}" destId="{367AEF18-1E33-438E-91CF-86390BC1EA41}" srcOrd="0" destOrd="0" presId="urn:microsoft.com/office/officeart/2018/2/layout/IconLabelList"/>
    <dgm:cxn modelId="{79D775F9-F003-4D2A-9B36-25B1BE75BF55}" srcId="{39F201D5-1C9A-4DB4-956E-8FFAC24B2E7F}" destId="{1C2AA138-BC52-4C83-8E89-283982BADBB4}" srcOrd="1" destOrd="0" parTransId="{C9D8D2D0-4D0B-4934-A1E1-F8CA56BEEB48}" sibTransId="{C94B0418-67D8-448A-8B6F-99B50D7BE9E3}"/>
    <dgm:cxn modelId="{3F9A81F9-C93A-4514-BB28-F7478587A9D2}" srcId="{39F201D5-1C9A-4DB4-956E-8FFAC24B2E7F}" destId="{0C77E4BD-CFD2-4E29-A137-9A2CA1854AED}" srcOrd="0" destOrd="0" parTransId="{973701F3-6694-4244-B969-CE6CB39ECDDB}" sibTransId="{82E002D6-0C7D-44A0-B38B-13BAF8B99B05}"/>
    <dgm:cxn modelId="{F6E6552C-CB7E-4450-A734-B995BB647E3E}" type="presParOf" srcId="{05ED95A5-9036-4250-B798-CF062FC482F8}" destId="{2F64F57F-B2E4-48F5-8158-E3698ABA0902}" srcOrd="0" destOrd="0" presId="urn:microsoft.com/office/officeart/2018/2/layout/IconLabelList"/>
    <dgm:cxn modelId="{54DE17E2-2CA5-4082-AC00-C30ED2FE9E42}" type="presParOf" srcId="{2F64F57F-B2E4-48F5-8158-E3698ABA0902}" destId="{EF8851D3-6C39-4878-992D-DA064692CC23}" srcOrd="0" destOrd="0" presId="urn:microsoft.com/office/officeart/2018/2/layout/IconLabelList"/>
    <dgm:cxn modelId="{CCE5A760-6CE2-4FC9-B6DC-99346EB2EC83}" type="presParOf" srcId="{2F64F57F-B2E4-48F5-8158-E3698ABA0902}" destId="{7D7A8B33-A849-4E20-99F1-9A9743567B4C}" srcOrd="1" destOrd="0" presId="urn:microsoft.com/office/officeart/2018/2/layout/IconLabelList"/>
    <dgm:cxn modelId="{3D3A7E9C-4CAA-46BB-93A8-A57E71DEB611}" type="presParOf" srcId="{2F64F57F-B2E4-48F5-8158-E3698ABA0902}" destId="{367AEF18-1E33-438E-91CF-86390BC1EA41}" srcOrd="2" destOrd="0" presId="urn:microsoft.com/office/officeart/2018/2/layout/IconLabelList"/>
    <dgm:cxn modelId="{59EC1B5C-AD20-4088-8C80-13A039378026}" type="presParOf" srcId="{05ED95A5-9036-4250-B798-CF062FC482F8}" destId="{EEDA68F7-8002-474E-8232-64F4E56443B9}" srcOrd="1" destOrd="0" presId="urn:microsoft.com/office/officeart/2018/2/layout/IconLabelList"/>
    <dgm:cxn modelId="{8E5908D8-85C3-4EE7-93E1-E13269961A3F}" type="presParOf" srcId="{05ED95A5-9036-4250-B798-CF062FC482F8}" destId="{FE6DD08D-303D-4CFF-A7AB-F6E459E90F1D}" srcOrd="2" destOrd="0" presId="urn:microsoft.com/office/officeart/2018/2/layout/IconLabelList"/>
    <dgm:cxn modelId="{49E488F8-76D4-4C03-A334-0D1A65ABB3DF}" type="presParOf" srcId="{FE6DD08D-303D-4CFF-A7AB-F6E459E90F1D}" destId="{0F7BE166-D2B0-4073-BC3E-CA73A2285606}" srcOrd="0" destOrd="0" presId="urn:microsoft.com/office/officeart/2018/2/layout/IconLabelList"/>
    <dgm:cxn modelId="{6E28901B-A7AC-42C8-828E-FAA7FC506248}" type="presParOf" srcId="{FE6DD08D-303D-4CFF-A7AB-F6E459E90F1D}" destId="{64FFDCF8-6CD5-4849-A431-91CB2D65C2B5}" srcOrd="1" destOrd="0" presId="urn:microsoft.com/office/officeart/2018/2/layout/IconLabelList"/>
    <dgm:cxn modelId="{73491A76-5189-4A2F-9240-F62AD14B82F2}" type="presParOf" srcId="{FE6DD08D-303D-4CFF-A7AB-F6E459E90F1D}" destId="{9544B1B7-7093-40B7-A0DC-67D0181041AB}" srcOrd="2" destOrd="0" presId="urn:microsoft.com/office/officeart/2018/2/layout/IconLabelList"/>
    <dgm:cxn modelId="{A20ADB01-1954-46B8-9F88-3284BC7C0146}" type="presParOf" srcId="{05ED95A5-9036-4250-B798-CF062FC482F8}" destId="{9F5876C6-8379-42E2-869A-5A3FAAA2A1FE}" srcOrd="3" destOrd="0" presId="urn:microsoft.com/office/officeart/2018/2/layout/IconLabelList"/>
    <dgm:cxn modelId="{702D854B-244B-408A-ADF9-A3C65F7F57A9}" type="presParOf" srcId="{05ED95A5-9036-4250-B798-CF062FC482F8}" destId="{F05E7971-356B-4FA1-B94D-0B51728D6F75}" srcOrd="4" destOrd="0" presId="urn:microsoft.com/office/officeart/2018/2/layout/IconLabelList"/>
    <dgm:cxn modelId="{CA5BC9DF-80C9-4EC1-89F9-D6A0D6FDA4E2}" type="presParOf" srcId="{F05E7971-356B-4FA1-B94D-0B51728D6F75}" destId="{A10055EF-D176-4B45-A661-9F3941854B1B}" srcOrd="0" destOrd="0" presId="urn:microsoft.com/office/officeart/2018/2/layout/IconLabelList"/>
    <dgm:cxn modelId="{582D7493-9E4F-4EF2-B2C4-DDAF231602B9}" type="presParOf" srcId="{F05E7971-356B-4FA1-B94D-0B51728D6F75}" destId="{E0807AA8-7D8A-4890-93AF-8B0DADBC28A1}" srcOrd="1" destOrd="0" presId="urn:microsoft.com/office/officeart/2018/2/layout/IconLabelList"/>
    <dgm:cxn modelId="{3019D622-75CB-4FA0-AAF1-988274DC6C39}" type="presParOf" srcId="{F05E7971-356B-4FA1-B94D-0B51728D6F75}" destId="{8DA63AEC-3111-4BA8-9827-5E2351AF8469}" srcOrd="2" destOrd="0" presId="urn:microsoft.com/office/officeart/2018/2/layout/IconLabelList"/>
    <dgm:cxn modelId="{E74BB73A-FC2D-4E5B-8A13-0E26AFC2491A}" type="presParOf" srcId="{05ED95A5-9036-4250-B798-CF062FC482F8}" destId="{EECBFE0B-AE12-4961-B4D0-EEEBFDE9DADA}" srcOrd="5" destOrd="0" presId="urn:microsoft.com/office/officeart/2018/2/layout/IconLabelList"/>
    <dgm:cxn modelId="{988422DA-1959-4F69-B112-B31FDD85D8D9}" type="presParOf" srcId="{05ED95A5-9036-4250-B798-CF062FC482F8}" destId="{0D2658F9-3996-4526-B300-4E320A175105}" srcOrd="6" destOrd="0" presId="urn:microsoft.com/office/officeart/2018/2/layout/IconLabelList"/>
    <dgm:cxn modelId="{86AE98DC-6FA3-4C16-9454-7D3D5EBBD84B}" type="presParOf" srcId="{0D2658F9-3996-4526-B300-4E320A175105}" destId="{13AB55C6-EB05-4B3C-9EDB-F9A3EB991B9B}" srcOrd="0" destOrd="0" presId="urn:microsoft.com/office/officeart/2018/2/layout/IconLabelList"/>
    <dgm:cxn modelId="{63B7AE07-138E-4157-A646-B9BFB6A81DE1}" type="presParOf" srcId="{0D2658F9-3996-4526-B300-4E320A175105}" destId="{937520CC-8DF5-4627-9527-BADDAEE15D9F}" srcOrd="1" destOrd="0" presId="urn:microsoft.com/office/officeart/2018/2/layout/IconLabelList"/>
    <dgm:cxn modelId="{1FEF6E77-EB59-4D94-BCF1-6D377FAE65FA}" type="presParOf" srcId="{0D2658F9-3996-4526-B300-4E320A175105}" destId="{DD2B9A38-7739-4F60-BD54-D1AB9CA772C8}" srcOrd="2" destOrd="0" presId="urn:microsoft.com/office/officeart/2018/2/layout/IconLabelList"/>
    <dgm:cxn modelId="{AF17A10D-CF0B-4AC0-A028-95516BAAF05C}" type="presParOf" srcId="{05ED95A5-9036-4250-B798-CF062FC482F8}" destId="{8B2152B4-B09D-4667-80BB-008F9BC4DC4B}" srcOrd="7" destOrd="0" presId="urn:microsoft.com/office/officeart/2018/2/layout/IconLabelList"/>
    <dgm:cxn modelId="{0B9457CA-AD7D-481A-8CE1-BDD8109746F2}" type="presParOf" srcId="{05ED95A5-9036-4250-B798-CF062FC482F8}" destId="{B64906E3-98AD-4EDB-B16E-84BB9371BC9A}" srcOrd="8" destOrd="0" presId="urn:microsoft.com/office/officeart/2018/2/layout/IconLabelList"/>
    <dgm:cxn modelId="{2A5F094A-63E5-499C-9619-6C62F4DACCFD}" type="presParOf" srcId="{B64906E3-98AD-4EDB-B16E-84BB9371BC9A}" destId="{E868D1E2-8795-431F-9657-195CDBAAC7F9}" srcOrd="0" destOrd="0" presId="urn:microsoft.com/office/officeart/2018/2/layout/IconLabelList"/>
    <dgm:cxn modelId="{7239B018-2BDC-42A5-8A4F-984585D4B764}" type="presParOf" srcId="{B64906E3-98AD-4EDB-B16E-84BB9371BC9A}" destId="{366AB167-701C-4DCA-9741-E1D21937DF08}" srcOrd="1" destOrd="0" presId="urn:microsoft.com/office/officeart/2018/2/layout/IconLabelList"/>
    <dgm:cxn modelId="{4023F75F-EE3B-4102-BB13-003370AB66C5}" type="presParOf" srcId="{B64906E3-98AD-4EDB-B16E-84BB9371BC9A}" destId="{FD83411A-6135-42C1-9E32-2F907E23B614}" srcOrd="2" destOrd="0" presId="urn:microsoft.com/office/officeart/2018/2/layout/IconLabelList"/>
    <dgm:cxn modelId="{907A36C1-4024-4A1B-9598-8A105517B9BA}" type="presParOf" srcId="{05ED95A5-9036-4250-B798-CF062FC482F8}" destId="{6A8A8165-D8F5-4E0F-A876-DD3DE13299A4}" srcOrd="9" destOrd="0" presId="urn:microsoft.com/office/officeart/2018/2/layout/IconLabelList"/>
    <dgm:cxn modelId="{8D69FE2B-0754-428B-87D9-6BAFE6A534F5}" type="presParOf" srcId="{05ED95A5-9036-4250-B798-CF062FC482F8}" destId="{28FF6D48-C4DD-47DB-933C-C49BE0F582A9}" srcOrd="10" destOrd="0" presId="urn:microsoft.com/office/officeart/2018/2/layout/IconLabelList"/>
    <dgm:cxn modelId="{D7887B3D-6150-450A-B01D-6E225E650C39}" type="presParOf" srcId="{28FF6D48-C4DD-47DB-933C-C49BE0F582A9}" destId="{AC28EBAA-D9B9-4E0B-A439-BF7009718B79}" srcOrd="0" destOrd="0" presId="urn:microsoft.com/office/officeart/2018/2/layout/IconLabelList"/>
    <dgm:cxn modelId="{28F6565D-B462-46C6-A29A-73A6ED09B288}" type="presParOf" srcId="{28FF6D48-C4DD-47DB-933C-C49BE0F582A9}" destId="{6102B19D-AFC3-49F9-898E-F641E3CB3473}" srcOrd="1" destOrd="0" presId="urn:microsoft.com/office/officeart/2018/2/layout/IconLabelList"/>
    <dgm:cxn modelId="{C4CD69F5-8FBB-4047-AF41-6155EE0B9EA2}" type="presParOf" srcId="{28FF6D48-C4DD-47DB-933C-C49BE0F582A9}" destId="{F2113474-DFB3-4BF7-B1DE-277D4C9B7757}" srcOrd="2" destOrd="0" presId="urn:microsoft.com/office/officeart/2018/2/layout/IconLabelList"/>
    <dgm:cxn modelId="{0CBC2F1C-2F49-4E8E-87F2-9F84E69FF673}" type="presParOf" srcId="{05ED95A5-9036-4250-B798-CF062FC482F8}" destId="{AFAAF6AE-FEDD-477A-B200-2993EBC5751E}" srcOrd="11" destOrd="0" presId="urn:microsoft.com/office/officeart/2018/2/layout/IconLabelList"/>
    <dgm:cxn modelId="{0F83EF41-C3E1-4EAC-9D10-9F770F2B5B8B}" type="presParOf" srcId="{05ED95A5-9036-4250-B798-CF062FC482F8}" destId="{CF76CA3D-7CD1-48DD-9ED9-CEC28224B930}" srcOrd="12" destOrd="0" presId="urn:microsoft.com/office/officeart/2018/2/layout/IconLabelList"/>
    <dgm:cxn modelId="{0BA47E5D-5A44-4F0C-880D-A43F1A73D30E}" type="presParOf" srcId="{CF76CA3D-7CD1-48DD-9ED9-CEC28224B930}" destId="{EDDF19C3-A884-4852-8C2D-A4E43BFCB080}" srcOrd="0" destOrd="0" presId="urn:microsoft.com/office/officeart/2018/2/layout/IconLabelList"/>
    <dgm:cxn modelId="{4E030F48-D1E1-4F14-AA5A-17F54CDEA22C}" type="presParOf" srcId="{CF76CA3D-7CD1-48DD-9ED9-CEC28224B930}" destId="{61D87995-9506-4A3D-BBE2-C98032988333}" srcOrd="1" destOrd="0" presId="urn:microsoft.com/office/officeart/2018/2/layout/IconLabelList"/>
    <dgm:cxn modelId="{67F13FFE-9F8D-4BD0-98EA-1159E5EF456B}" type="presParOf" srcId="{CF76CA3D-7CD1-48DD-9ED9-CEC28224B930}" destId="{030D09E9-A0E7-46CA-9CDC-463A2FF50EA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C2DEA2-F925-43B0-8A08-CB64BB7A5F13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B6455E7-490A-45FC-B58B-B270864362A5}">
      <dgm:prSet custT="1"/>
      <dgm:spPr>
        <a:solidFill>
          <a:srgbClr val="0055A5"/>
        </a:solidFill>
      </dgm:spPr>
      <dgm:t>
        <a:bodyPr/>
        <a:lstStyle/>
        <a:p>
          <a:pPr>
            <a:defRPr b="1"/>
          </a:pP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4 - English</a:t>
          </a:r>
        </a:p>
      </dgm:t>
      <dgm:extLst>
        <a:ext uri="{E40237B7-FDA0-4F09-8148-C483321AD2D9}">
          <dgm14:cNvPr xmlns:dgm14="http://schemas.microsoft.com/office/drawing/2010/diagram" id="0" name="" descr="4 - English&#13;&#10;"/>
        </a:ext>
      </dgm:extLst>
    </dgm:pt>
    <dgm:pt modelId="{774944D8-34FF-43A8-9258-2B264349E362}" type="parTrans" cxnId="{BEDD3D9D-F8FA-4732-9804-0C4E0083DADB}">
      <dgm:prSet/>
      <dgm:spPr/>
      <dgm:t>
        <a:bodyPr/>
        <a:lstStyle/>
        <a:p>
          <a:endParaRPr lang="en-US"/>
        </a:p>
      </dgm:t>
    </dgm:pt>
    <dgm:pt modelId="{02613832-A511-421A-9D87-9668380C1197}" type="sibTrans" cxnId="{BEDD3D9D-F8FA-4732-9804-0C4E0083DADB}">
      <dgm:prSet/>
      <dgm:spPr/>
      <dgm:t>
        <a:bodyPr/>
        <a:lstStyle/>
        <a:p>
          <a:endParaRPr lang="en-US"/>
        </a:p>
      </dgm:t>
    </dgm:pt>
    <dgm:pt modelId="{EE98DE16-1331-4B84-AC9D-674FF017D9AF}">
      <dgm:prSet custT="1"/>
      <dgm:spPr>
        <a:solidFill>
          <a:srgbClr val="0055A5"/>
        </a:solidFill>
      </dgm:spPr>
      <dgm:t>
        <a:bodyPr/>
        <a:lstStyle/>
        <a:p>
          <a:pPr>
            <a:defRPr b="1"/>
          </a:pP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3 - Lab science</a:t>
          </a:r>
        </a:p>
      </dgm:t>
      <dgm:extLst>
        <a:ext uri="{E40237B7-FDA0-4F09-8148-C483321AD2D9}">
          <dgm14:cNvPr xmlns:dgm14="http://schemas.microsoft.com/office/drawing/2010/diagram" id="0" name="" descr="3 - Lab science&#13;&#10;"/>
        </a:ext>
      </dgm:extLst>
    </dgm:pt>
    <dgm:pt modelId="{E1205447-4853-4731-B5EF-3340D061F4FE}" type="parTrans" cxnId="{6A6B7F25-21D0-4B2E-90C1-6A86590A5214}">
      <dgm:prSet/>
      <dgm:spPr/>
      <dgm:t>
        <a:bodyPr/>
        <a:lstStyle/>
        <a:p>
          <a:endParaRPr lang="en-US"/>
        </a:p>
      </dgm:t>
    </dgm:pt>
    <dgm:pt modelId="{9E317DC1-6F83-4066-99DF-4BD6259258C5}" type="sibTrans" cxnId="{6A6B7F25-21D0-4B2E-90C1-6A86590A5214}">
      <dgm:prSet/>
      <dgm:spPr/>
      <dgm:t>
        <a:bodyPr/>
        <a:lstStyle/>
        <a:p>
          <a:endParaRPr lang="en-US"/>
        </a:p>
      </dgm:t>
    </dgm:pt>
    <dgm:pt modelId="{5BAB589F-E210-4589-9EEF-026A5836DBF8}">
      <dgm:prSet custT="1"/>
      <dgm:spPr>
        <a:solidFill>
          <a:srgbClr val="0055A5"/>
        </a:solidFill>
      </dgm:spPr>
      <dgm:t>
        <a:bodyPr/>
        <a:lstStyle/>
        <a:p>
          <a:pPr>
            <a:defRPr b="1"/>
          </a:pP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3 - Mathematics</a:t>
          </a:r>
        </a:p>
      </dgm:t>
      <dgm:extLst>
        <a:ext uri="{E40237B7-FDA0-4F09-8148-C483321AD2D9}">
          <dgm14:cNvPr xmlns:dgm14="http://schemas.microsoft.com/office/drawing/2010/diagram" id="0" name="" descr="3 - Mathematics&#13;&#10;"/>
        </a:ext>
      </dgm:extLst>
    </dgm:pt>
    <dgm:pt modelId="{7C574A7B-F485-470C-AAFC-53F63AD20BAE}" type="parTrans" cxnId="{614D32DD-B5D2-46AF-B35B-3EE5C7A5E68D}">
      <dgm:prSet/>
      <dgm:spPr/>
      <dgm:t>
        <a:bodyPr/>
        <a:lstStyle/>
        <a:p>
          <a:endParaRPr lang="en-US"/>
        </a:p>
      </dgm:t>
    </dgm:pt>
    <dgm:pt modelId="{9F562BDD-8EE0-496E-ACBE-20A9C75AF1C3}" type="sibTrans" cxnId="{614D32DD-B5D2-46AF-B35B-3EE5C7A5E68D}">
      <dgm:prSet/>
      <dgm:spPr/>
      <dgm:t>
        <a:bodyPr/>
        <a:lstStyle/>
        <a:p>
          <a:endParaRPr lang="en-US"/>
        </a:p>
      </dgm:t>
    </dgm:pt>
    <dgm:pt modelId="{E48F4186-BEC1-4146-9C41-973EC377211B}">
      <dgm:prSet custT="1"/>
      <dgm:spPr>
        <a:solidFill>
          <a:srgbClr val="0055A5"/>
        </a:solidFill>
      </dgm:spPr>
      <dgm:t>
        <a:bodyPr/>
        <a:lstStyle/>
        <a:p>
          <a:pPr>
            <a:defRPr b="1"/>
          </a:pP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3 - History and citizenship skills</a:t>
          </a:r>
        </a:p>
      </dgm:t>
      <dgm:extLst>
        <a:ext uri="{E40237B7-FDA0-4F09-8148-C483321AD2D9}">
          <dgm14:cNvPr xmlns:dgm14="http://schemas.microsoft.com/office/drawing/2010/diagram" id="0" name="" descr="3 - History and citizenship skills&#13;&#10;"/>
        </a:ext>
      </dgm:extLst>
    </dgm:pt>
    <dgm:pt modelId="{4FCF7B4F-986C-452E-BAE0-78B09C5F3EC0}" type="parTrans" cxnId="{C03164D3-E7F3-498C-BA2C-4EA8E4408441}">
      <dgm:prSet/>
      <dgm:spPr/>
      <dgm:t>
        <a:bodyPr/>
        <a:lstStyle/>
        <a:p>
          <a:endParaRPr lang="en-US"/>
        </a:p>
      </dgm:t>
    </dgm:pt>
    <dgm:pt modelId="{6069681D-7CF5-4E6F-A2A2-B9079BC82A0B}" type="sibTrans" cxnId="{C03164D3-E7F3-498C-BA2C-4EA8E4408441}">
      <dgm:prSet/>
      <dgm:spPr/>
      <dgm:t>
        <a:bodyPr/>
        <a:lstStyle/>
        <a:p>
          <a:endParaRPr lang="en-US"/>
        </a:p>
      </dgm:t>
    </dgm:pt>
    <dgm:pt modelId="{0C197F28-537E-4BC1-AC7A-CF33CCC098BE}">
      <dgm:prSet custT="1"/>
      <dgm:spPr>
        <a:solidFill>
          <a:srgbClr val="0055A5"/>
        </a:solidFill>
      </dgm:spPr>
      <dgm:t>
        <a:bodyPr/>
        <a:lstStyle/>
        <a:p>
          <a:pPr>
            <a:defRPr b="1"/>
          </a:pP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2 - Additional units of subjects previously listed or selected from:</a:t>
          </a:r>
        </a:p>
      </dgm:t>
      <dgm:extLst>
        <a:ext uri="{E40237B7-FDA0-4F09-8148-C483321AD2D9}">
          <dgm14:cNvPr xmlns:dgm14="http://schemas.microsoft.com/office/drawing/2010/diagram" id="0" name="" descr="2 - Additional units of subjects previously listed or selected from:&#13;&#10;"/>
        </a:ext>
      </dgm:extLst>
    </dgm:pt>
    <dgm:pt modelId="{66F2F581-1F0F-4576-845F-4210E0876AF0}" type="parTrans" cxnId="{F1706805-C02F-4174-B48D-63FCB2442483}">
      <dgm:prSet/>
      <dgm:spPr/>
      <dgm:t>
        <a:bodyPr/>
        <a:lstStyle/>
        <a:p>
          <a:endParaRPr lang="en-US"/>
        </a:p>
      </dgm:t>
    </dgm:pt>
    <dgm:pt modelId="{D8E9335B-39AD-4AD0-9D21-982A2321323F}" type="sibTrans" cxnId="{F1706805-C02F-4174-B48D-63FCB2442483}">
      <dgm:prSet/>
      <dgm:spPr/>
      <dgm:t>
        <a:bodyPr/>
        <a:lstStyle/>
        <a:p>
          <a:endParaRPr lang="en-US"/>
        </a:p>
      </dgm:t>
    </dgm:pt>
    <dgm:pt modelId="{9D589D37-07F3-481F-AA4E-25646AB5779E}">
      <dgm:prSet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Computer science</a:t>
          </a:r>
        </a:p>
      </dgm:t>
    </dgm:pt>
    <dgm:pt modelId="{EABB8C19-86D4-445A-BBC8-12A7BAF5A9D6}" type="parTrans" cxnId="{9AD4F574-7D1A-49F4-B390-04526858F0BE}">
      <dgm:prSet/>
      <dgm:spPr/>
      <dgm:t>
        <a:bodyPr/>
        <a:lstStyle/>
        <a:p>
          <a:endParaRPr lang="en-US"/>
        </a:p>
      </dgm:t>
    </dgm:pt>
    <dgm:pt modelId="{8565717F-1F4E-44CE-B9D9-C7DB281CA1FC}" type="sibTrans" cxnId="{9AD4F574-7D1A-49F4-B390-04526858F0BE}">
      <dgm:prSet/>
      <dgm:spPr/>
      <dgm:t>
        <a:bodyPr/>
        <a:lstStyle/>
        <a:p>
          <a:endParaRPr lang="en-US"/>
        </a:p>
      </dgm:t>
    </dgm:pt>
    <dgm:pt modelId="{0AA30BDC-AC67-4AFA-912A-B4251F381CD2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Foreign language</a:t>
          </a:r>
        </a:p>
      </dgm:t>
    </dgm:pt>
    <dgm:pt modelId="{895BA354-D141-4D65-A3ED-5F6A1C750673}" type="parTrans" cxnId="{637F4AB3-B252-4805-9E19-8C3D9E922048}">
      <dgm:prSet/>
      <dgm:spPr/>
      <dgm:t>
        <a:bodyPr/>
        <a:lstStyle/>
        <a:p>
          <a:endParaRPr lang="en-US"/>
        </a:p>
      </dgm:t>
    </dgm:pt>
    <dgm:pt modelId="{EEB132E8-2A01-4DF1-B715-FB6EE1129CA5}" type="sibTrans" cxnId="{637F4AB3-B252-4805-9E19-8C3D9E922048}">
      <dgm:prSet/>
      <dgm:spPr/>
      <dgm:t>
        <a:bodyPr/>
        <a:lstStyle/>
        <a:p>
          <a:endParaRPr lang="en-US"/>
        </a:p>
      </dgm:t>
    </dgm:pt>
    <dgm:pt modelId="{79C8BE7A-8133-4A61-9156-E0C9DD17D753}">
      <dgm:prSet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Any Advanced Placement (AP) Course</a:t>
          </a:r>
        </a:p>
      </dgm:t>
    </dgm:pt>
    <dgm:pt modelId="{B828EFC2-F6BC-4B5B-B653-91FA55733D9E}" type="parTrans" cxnId="{08625954-0D07-4CBE-9611-68B053078AD9}">
      <dgm:prSet/>
      <dgm:spPr/>
      <dgm:t>
        <a:bodyPr/>
        <a:lstStyle/>
        <a:p>
          <a:endParaRPr lang="en-US"/>
        </a:p>
      </dgm:t>
    </dgm:pt>
    <dgm:pt modelId="{739BC0A9-CB24-471D-A320-72584E98EC69}" type="sibTrans" cxnId="{08625954-0D07-4CBE-9611-68B053078AD9}">
      <dgm:prSet/>
      <dgm:spPr/>
      <dgm:t>
        <a:bodyPr/>
        <a:lstStyle/>
        <a:p>
          <a:endParaRPr lang="en-US"/>
        </a:p>
      </dgm:t>
    </dgm:pt>
    <dgm:pt modelId="{8B339884-7046-43E4-9CFC-CB5C97563620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Psychology,  sociology, or any concurrent liberal arts and science course at a state system institution</a:t>
          </a:r>
        </a:p>
      </dgm:t>
    </dgm:pt>
    <dgm:pt modelId="{8B9B8169-E7ED-4550-AFF8-7F7B85639208}" type="parTrans" cxnId="{4A2B5E01-DB87-482A-B21D-8F41681F4A7C}">
      <dgm:prSet/>
      <dgm:spPr/>
      <dgm:t>
        <a:bodyPr/>
        <a:lstStyle/>
        <a:p>
          <a:endParaRPr lang="en-US"/>
        </a:p>
      </dgm:t>
    </dgm:pt>
    <dgm:pt modelId="{F63E46A6-ED6A-4D5C-A2E8-77BA2147B1C1}" type="sibTrans" cxnId="{4A2B5E01-DB87-482A-B21D-8F41681F4A7C}">
      <dgm:prSet/>
      <dgm:spPr/>
      <dgm:t>
        <a:bodyPr/>
        <a:lstStyle/>
        <a:p>
          <a:endParaRPr lang="en-US"/>
        </a:p>
      </dgm:t>
    </dgm:pt>
    <dgm:pt modelId="{0F3E510D-42BE-724A-A18F-14CFF1894678}" type="pres">
      <dgm:prSet presAssocID="{E7C2DEA2-F925-43B0-8A08-CB64BB7A5F13}" presName="linear" presStyleCnt="0">
        <dgm:presLayoutVars>
          <dgm:dir/>
          <dgm:animLvl val="lvl"/>
          <dgm:resizeHandles val="exact"/>
        </dgm:presLayoutVars>
      </dgm:prSet>
      <dgm:spPr/>
    </dgm:pt>
    <dgm:pt modelId="{AC160F4F-B4B2-D646-A7E2-F549A1727122}" type="pres">
      <dgm:prSet presAssocID="{6B6455E7-490A-45FC-B58B-B270864362A5}" presName="parentLin" presStyleCnt="0"/>
      <dgm:spPr/>
    </dgm:pt>
    <dgm:pt modelId="{C97AA082-D349-B146-8EA6-C1F4A851F164}" type="pres">
      <dgm:prSet presAssocID="{6B6455E7-490A-45FC-B58B-B270864362A5}" presName="parentLeftMargin" presStyleLbl="node1" presStyleIdx="0" presStyleCnt="5"/>
      <dgm:spPr/>
    </dgm:pt>
    <dgm:pt modelId="{D3BFD291-F463-9F45-B126-CA0BDC5ADC03}" type="pres">
      <dgm:prSet presAssocID="{6B6455E7-490A-45FC-B58B-B270864362A5}" presName="parentText" presStyleLbl="node1" presStyleIdx="0" presStyleCnt="5" custScaleX="112205" custScaleY="110996">
        <dgm:presLayoutVars>
          <dgm:chMax val="0"/>
          <dgm:bulletEnabled val="1"/>
        </dgm:presLayoutVars>
      </dgm:prSet>
      <dgm:spPr/>
    </dgm:pt>
    <dgm:pt modelId="{0D3F32E4-EEC2-9B49-B948-C0F8D041E556}" type="pres">
      <dgm:prSet presAssocID="{6B6455E7-490A-45FC-B58B-B270864362A5}" presName="negativeSpace" presStyleCnt="0"/>
      <dgm:spPr/>
    </dgm:pt>
    <dgm:pt modelId="{009512FB-68F4-E24C-9EB9-F4CA9FD2298A}" type="pres">
      <dgm:prSet presAssocID="{6B6455E7-490A-45FC-B58B-B270864362A5}" presName="childText" presStyleLbl="conFgAcc1" presStyleIdx="0" presStyleCnt="5">
        <dgm:presLayoutVars>
          <dgm:bulletEnabled val="1"/>
        </dgm:presLayoutVars>
      </dgm:prSet>
      <dgm:spPr/>
    </dgm:pt>
    <dgm:pt modelId="{3E310EF7-409F-4B44-9C0A-66C0C8216FB4}" type="pres">
      <dgm:prSet presAssocID="{02613832-A511-421A-9D87-9668380C1197}" presName="spaceBetweenRectangles" presStyleCnt="0"/>
      <dgm:spPr/>
    </dgm:pt>
    <dgm:pt modelId="{359AF121-3387-8E49-80FE-1172C27FBBAC}" type="pres">
      <dgm:prSet presAssocID="{EE98DE16-1331-4B84-AC9D-674FF017D9AF}" presName="parentLin" presStyleCnt="0"/>
      <dgm:spPr/>
    </dgm:pt>
    <dgm:pt modelId="{13626613-32AB-6240-9B90-1D5861703F11}" type="pres">
      <dgm:prSet presAssocID="{EE98DE16-1331-4B84-AC9D-674FF017D9AF}" presName="parentLeftMargin" presStyleLbl="node1" presStyleIdx="0" presStyleCnt="5"/>
      <dgm:spPr/>
    </dgm:pt>
    <dgm:pt modelId="{C798C2B9-6C00-CE4A-9059-AD532B2BEC72}" type="pres">
      <dgm:prSet presAssocID="{EE98DE16-1331-4B84-AC9D-674FF017D9AF}" presName="parentText" presStyleLbl="node1" presStyleIdx="1" presStyleCnt="5" custScaleX="112204" custScaleY="110996">
        <dgm:presLayoutVars>
          <dgm:chMax val="0"/>
          <dgm:bulletEnabled val="1"/>
        </dgm:presLayoutVars>
      </dgm:prSet>
      <dgm:spPr/>
    </dgm:pt>
    <dgm:pt modelId="{89170467-57FC-9344-9051-B36FE8D36DBE}" type="pres">
      <dgm:prSet presAssocID="{EE98DE16-1331-4B84-AC9D-674FF017D9AF}" presName="negativeSpace" presStyleCnt="0"/>
      <dgm:spPr/>
    </dgm:pt>
    <dgm:pt modelId="{F7FC054F-63C1-3644-B6B4-45FBAC364E0A}" type="pres">
      <dgm:prSet presAssocID="{EE98DE16-1331-4B84-AC9D-674FF017D9AF}" presName="childText" presStyleLbl="conFgAcc1" presStyleIdx="1" presStyleCnt="5">
        <dgm:presLayoutVars>
          <dgm:bulletEnabled val="1"/>
        </dgm:presLayoutVars>
      </dgm:prSet>
      <dgm:spPr/>
    </dgm:pt>
    <dgm:pt modelId="{BA67EBEA-32DE-FD4E-869F-396E282E6AF3}" type="pres">
      <dgm:prSet presAssocID="{9E317DC1-6F83-4066-99DF-4BD6259258C5}" presName="spaceBetweenRectangles" presStyleCnt="0"/>
      <dgm:spPr/>
    </dgm:pt>
    <dgm:pt modelId="{1E5CD1A2-E656-BE4D-BE7A-ADDF6AD0A2D7}" type="pres">
      <dgm:prSet presAssocID="{5BAB589F-E210-4589-9EEF-026A5836DBF8}" presName="parentLin" presStyleCnt="0"/>
      <dgm:spPr/>
    </dgm:pt>
    <dgm:pt modelId="{44056A5F-5D67-2F49-9DF3-705950893B02}" type="pres">
      <dgm:prSet presAssocID="{5BAB589F-E210-4589-9EEF-026A5836DBF8}" presName="parentLeftMargin" presStyleLbl="node1" presStyleIdx="1" presStyleCnt="5"/>
      <dgm:spPr/>
    </dgm:pt>
    <dgm:pt modelId="{D3E57337-CEEC-7941-8B4A-A86D80CAF7B3}" type="pres">
      <dgm:prSet presAssocID="{5BAB589F-E210-4589-9EEF-026A5836DBF8}" presName="parentText" presStyleLbl="node1" presStyleIdx="2" presStyleCnt="5" custScaleX="112193" custScaleY="110554">
        <dgm:presLayoutVars>
          <dgm:chMax val="0"/>
          <dgm:bulletEnabled val="1"/>
        </dgm:presLayoutVars>
      </dgm:prSet>
      <dgm:spPr/>
    </dgm:pt>
    <dgm:pt modelId="{7286177E-B92D-4349-BD0A-1487B01259BE}" type="pres">
      <dgm:prSet presAssocID="{5BAB589F-E210-4589-9EEF-026A5836DBF8}" presName="negativeSpace" presStyleCnt="0"/>
      <dgm:spPr/>
    </dgm:pt>
    <dgm:pt modelId="{3BB63E0F-F1F4-5B4C-83E2-706601303E57}" type="pres">
      <dgm:prSet presAssocID="{5BAB589F-E210-4589-9EEF-026A5836DBF8}" presName="childText" presStyleLbl="conFgAcc1" presStyleIdx="2" presStyleCnt="5">
        <dgm:presLayoutVars>
          <dgm:bulletEnabled val="1"/>
        </dgm:presLayoutVars>
      </dgm:prSet>
      <dgm:spPr/>
    </dgm:pt>
    <dgm:pt modelId="{3FFF3CD4-072B-3648-8BBA-CA9C698700B4}" type="pres">
      <dgm:prSet presAssocID="{9F562BDD-8EE0-496E-ACBE-20A9C75AF1C3}" presName="spaceBetweenRectangles" presStyleCnt="0"/>
      <dgm:spPr/>
    </dgm:pt>
    <dgm:pt modelId="{FBBA82F9-6179-6444-94AF-65D206955712}" type="pres">
      <dgm:prSet presAssocID="{E48F4186-BEC1-4146-9C41-973EC377211B}" presName="parentLin" presStyleCnt="0"/>
      <dgm:spPr/>
    </dgm:pt>
    <dgm:pt modelId="{99ED736A-E35F-2F47-99EA-97C27A41C444}" type="pres">
      <dgm:prSet presAssocID="{E48F4186-BEC1-4146-9C41-973EC377211B}" presName="parentLeftMargin" presStyleLbl="node1" presStyleIdx="2" presStyleCnt="5"/>
      <dgm:spPr/>
    </dgm:pt>
    <dgm:pt modelId="{69F20927-CB19-1840-ABB4-96045799CFFD}" type="pres">
      <dgm:prSet presAssocID="{E48F4186-BEC1-4146-9C41-973EC377211B}" presName="parentText" presStyleLbl="node1" presStyleIdx="3" presStyleCnt="5" custScaleX="112205" custScaleY="109823">
        <dgm:presLayoutVars>
          <dgm:chMax val="0"/>
          <dgm:bulletEnabled val="1"/>
        </dgm:presLayoutVars>
      </dgm:prSet>
      <dgm:spPr/>
    </dgm:pt>
    <dgm:pt modelId="{40E9BF28-81CA-934A-B584-368942F3CBE5}" type="pres">
      <dgm:prSet presAssocID="{E48F4186-BEC1-4146-9C41-973EC377211B}" presName="negativeSpace" presStyleCnt="0"/>
      <dgm:spPr/>
    </dgm:pt>
    <dgm:pt modelId="{3590BE99-058B-D447-ADA0-A1D10B35488F}" type="pres">
      <dgm:prSet presAssocID="{E48F4186-BEC1-4146-9C41-973EC377211B}" presName="childText" presStyleLbl="conFgAcc1" presStyleIdx="3" presStyleCnt="5">
        <dgm:presLayoutVars>
          <dgm:bulletEnabled val="1"/>
        </dgm:presLayoutVars>
      </dgm:prSet>
      <dgm:spPr/>
    </dgm:pt>
    <dgm:pt modelId="{EFD5910C-DAD1-8D43-BEA5-2593CDF5E58A}" type="pres">
      <dgm:prSet presAssocID="{6069681D-7CF5-4E6F-A2A2-B9079BC82A0B}" presName="spaceBetweenRectangles" presStyleCnt="0"/>
      <dgm:spPr/>
    </dgm:pt>
    <dgm:pt modelId="{837F6998-2F38-0942-8D23-1C5D13409786}" type="pres">
      <dgm:prSet presAssocID="{0C197F28-537E-4BC1-AC7A-CF33CCC098BE}" presName="parentLin" presStyleCnt="0"/>
      <dgm:spPr/>
    </dgm:pt>
    <dgm:pt modelId="{0FABE439-05C3-CE44-9A84-3D58392F875F}" type="pres">
      <dgm:prSet presAssocID="{0C197F28-537E-4BC1-AC7A-CF33CCC098BE}" presName="parentLeftMargin" presStyleLbl="node1" presStyleIdx="3" presStyleCnt="5"/>
      <dgm:spPr/>
    </dgm:pt>
    <dgm:pt modelId="{3B4BB008-CCC6-2042-A675-7557DB025D3F}" type="pres">
      <dgm:prSet presAssocID="{0C197F28-537E-4BC1-AC7A-CF33CCC098BE}" presName="parentText" presStyleLbl="node1" presStyleIdx="4" presStyleCnt="5" custScaleX="112204" custScaleY="110996">
        <dgm:presLayoutVars>
          <dgm:chMax val="0"/>
          <dgm:bulletEnabled val="1"/>
        </dgm:presLayoutVars>
      </dgm:prSet>
      <dgm:spPr/>
    </dgm:pt>
    <dgm:pt modelId="{3E5623C2-E9BD-754A-99C3-F247DDDA3ED5}" type="pres">
      <dgm:prSet presAssocID="{0C197F28-537E-4BC1-AC7A-CF33CCC098BE}" presName="negativeSpace" presStyleCnt="0"/>
      <dgm:spPr/>
    </dgm:pt>
    <dgm:pt modelId="{594392B9-F71D-C146-9343-E403531C02A6}" type="pres">
      <dgm:prSet presAssocID="{0C197F28-537E-4BC1-AC7A-CF33CCC098B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A2B5E01-DB87-482A-B21D-8F41681F4A7C}" srcId="{0C197F28-537E-4BC1-AC7A-CF33CCC098BE}" destId="{8B339884-7046-43E4-9CFC-CB5C97563620}" srcOrd="3" destOrd="0" parTransId="{8B9B8169-E7ED-4550-AFF8-7F7B85639208}" sibTransId="{F63E46A6-ED6A-4D5C-A2E8-77BA2147B1C1}"/>
    <dgm:cxn modelId="{44039603-6A4D-5C4A-865D-BAD91DE96B27}" type="presOf" srcId="{0C197F28-537E-4BC1-AC7A-CF33CCC098BE}" destId="{3B4BB008-CCC6-2042-A675-7557DB025D3F}" srcOrd="1" destOrd="0" presId="urn:microsoft.com/office/officeart/2005/8/layout/list1"/>
    <dgm:cxn modelId="{29FA2B05-6D57-9B4A-B90B-274AE2A96F10}" type="presOf" srcId="{5BAB589F-E210-4589-9EEF-026A5836DBF8}" destId="{44056A5F-5D67-2F49-9DF3-705950893B02}" srcOrd="0" destOrd="0" presId="urn:microsoft.com/office/officeart/2005/8/layout/list1"/>
    <dgm:cxn modelId="{F1706805-C02F-4174-B48D-63FCB2442483}" srcId="{E7C2DEA2-F925-43B0-8A08-CB64BB7A5F13}" destId="{0C197F28-537E-4BC1-AC7A-CF33CCC098BE}" srcOrd="4" destOrd="0" parTransId="{66F2F581-1F0F-4576-845F-4210E0876AF0}" sibTransId="{D8E9335B-39AD-4AD0-9D21-982A2321323F}"/>
    <dgm:cxn modelId="{39D7C305-81BA-C449-B4FA-DC57E643931A}" type="presOf" srcId="{E48F4186-BEC1-4146-9C41-973EC377211B}" destId="{99ED736A-E35F-2F47-99EA-97C27A41C444}" srcOrd="0" destOrd="0" presId="urn:microsoft.com/office/officeart/2005/8/layout/list1"/>
    <dgm:cxn modelId="{6F706F20-5C74-0348-9DF4-4CFBCE40A811}" type="presOf" srcId="{9D589D37-07F3-481F-AA4E-25646AB5779E}" destId="{594392B9-F71D-C146-9343-E403531C02A6}" srcOrd="0" destOrd="0" presId="urn:microsoft.com/office/officeart/2005/8/layout/list1"/>
    <dgm:cxn modelId="{6A6B7F25-21D0-4B2E-90C1-6A86590A5214}" srcId="{E7C2DEA2-F925-43B0-8A08-CB64BB7A5F13}" destId="{EE98DE16-1331-4B84-AC9D-674FF017D9AF}" srcOrd="1" destOrd="0" parTransId="{E1205447-4853-4731-B5EF-3340D061F4FE}" sibTransId="{9E317DC1-6F83-4066-99DF-4BD6259258C5}"/>
    <dgm:cxn modelId="{E8E0D82E-0483-6D40-8720-87112B6DBF04}" type="presOf" srcId="{8B339884-7046-43E4-9CFC-CB5C97563620}" destId="{594392B9-F71D-C146-9343-E403531C02A6}" srcOrd="0" destOrd="3" presId="urn:microsoft.com/office/officeart/2005/8/layout/list1"/>
    <dgm:cxn modelId="{08625954-0D07-4CBE-9611-68B053078AD9}" srcId="{0C197F28-537E-4BC1-AC7A-CF33CCC098BE}" destId="{79C8BE7A-8133-4A61-9156-E0C9DD17D753}" srcOrd="2" destOrd="0" parTransId="{B828EFC2-F6BC-4B5B-B653-91FA55733D9E}" sibTransId="{739BC0A9-CB24-471D-A320-72584E98EC69}"/>
    <dgm:cxn modelId="{F498126D-302F-9C4F-B04F-4294A7834641}" type="presOf" srcId="{79C8BE7A-8133-4A61-9156-E0C9DD17D753}" destId="{594392B9-F71D-C146-9343-E403531C02A6}" srcOrd="0" destOrd="2" presId="urn:microsoft.com/office/officeart/2005/8/layout/list1"/>
    <dgm:cxn modelId="{9AD4F574-7D1A-49F4-B390-04526858F0BE}" srcId="{0C197F28-537E-4BC1-AC7A-CF33CCC098BE}" destId="{9D589D37-07F3-481F-AA4E-25646AB5779E}" srcOrd="0" destOrd="0" parTransId="{EABB8C19-86D4-445A-BBC8-12A7BAF5A9D6}" sibTransId="{8565717F-1F4E-44CE-B9D9-C7DB281CA1FC}"/>
    <dgm:cxn modelId="{C3FBD87B-60AE-714C-8E79-3DE442ADAE31}" type="presOf" srcId="{6B6455E7-490A-45FC-B58B-B270864362A5}" destId="{C97AA082-D349-B146-8EA6-C1F4A851F164}" srcOrd="0" destOrd="0" presId="urn:microsoft.com/office/officeart/2005/8/layout/list1"/>
    <dgm:cxn modelId="{46575482-92A1-3342-AB6D-66F074C59DF7}" type="presOf" srcId="{EE98DE16-1331-4B84-AC9D-674FF017D9AF}" destId="{C798C2B9-6C00-CE4A-9059-AD532B2BEC72}" srcOrd="1" destOrd="0" presId="urn:microsoft.com/office/officeart/2005/8/layout/list1"/>
    <dgm:cxn modelId="{D2EF328A-4F2F-1448-A439-61D21848681F}" type="presOf" srcId="{6B6455E7-490A-45FC-B58B-B270864362A5}" destId="{D3BFD291-F463-9F45-B126-CA0BDC5ADC03}" srcOrd="1" destOrd="0" presId="urn:microsoft.com/office/officeart/2005/8/layout/list1"/>
    <dgm:cxn modelId="{FF41EF96-00A2-2243-8003-E360EE3E4121}" type="presOf" srcId="{0AA30BDC-AC67-4AFA-912A-B4251F381CD2}" destId="{594392B9-F71D-C146-9343-E403531C02A6}" srcOrd="0" destOrd="1" presId="urn:microsoft.com/office/officeart/2005/8/layout/list1"/>
    <dgm:cxn modelId="{304DE297-E1BB-D540-AF31-314A362CA142}" type="presOf" srcId="{0C197F28-537E-4BC1-AC7A-CF33CCC098BE}" destId="{0FABE439-05C3-CE44-9A84-3D58392F875F}" srcOrd="0" destOrd="0" presId="urn:microsoft.com/office/officeart/2005/8/layout/list1"/>
    <dgm:cxn modelId="{BEDD3D9D-F8FA-4732-9804-0C4E0083DADB}" srcId="{E7C2DEA2-F925-43B0-8A08-CB64BB7A5F13}" destId="{6B6455E7-490A-45FC-B58B-B270864362A5}" srcOrd="0" destOrd="0" parTransId="{774944D8-34FF-43A8-9258-2B264349E362}" sibTransId="{02613832-A511-421A-9D87-9668380C1197}"/>
    <dgm:cxn modelId="{637F4AB3-B252-4805-9E19-8C3D9E922048}" srcId="{0C197F28-537E-4BC1-AC7A-CF33CCC098BE}" destId="{0AA30BDC-AC67-4AFA-912A-B4251F381CD2}" srcOrd="1" destOrd="0" parTransId="{895BA354-D141-4D65-A3ED-5F6A1C750673}" sibTransId="{EEB132E8-2A01-4DF1-B715-FB6EE1129CA5}"/>
    <dgm:cxn modelId="{E5A41BC4-0B00-2240-AA1D-E61628847E65}" type="presOf" srcId="{E48F4186-BEC1-4146-9C41-973EC377211B}" destId="{69F20927-CB19-1840-ABB4-96045799CFFD}" srcOrd="1" destOrd="0" presId="urn:microsoft.com/office/officeart/2005/8/layout/list1"/>
    <dgm:cxn modelId="{C03164D3-E7F3-498C-BA2C-4EA8E4408441}" srcId="{E7C2DEA2-F925-43B0-8A08-CB64BB7A5F13}" destId="{E48F4186-BEC1-4146-9C41-973EC377211B}" srcOrd="3" destOrd="0" parTransId="{4FCF7B4F-986C-452E-BAE0-78B09C5F3EC0}" sibTransId="{6069681D-7CF5-4E6F-A2A2-B9079BC82A0B}"/>
    <dgm:cxn modelId="{905BF2D4-BC83-594E-9C5E-D11C110BC6AF}" type="presOf" srcId="{5BAB589F-E210-4589-9EEF-026A5836DBF8}" destId="{D3E57337-CEEC-7941-8B4A-A86D80CAF7B3}" srcOrd="1" destOrd="0" presId="urn:microsoft.com/office/officeart/2005/8/layout/list1"/>
    <dgm:cxn modelId="{614D32DD-B5D2-46AF-B35B-3EE5C7A5E68D}" srcId="{E7C2DEA2-F925-43B0-8A08-CB64BB7A5F13}" destId="{5BAB589F-E210-4589-9EEF-026A5836DBF8}" srcOrd="2" destOrd="0" parTransId="{7C574A7B-F485-470C-AAFC-53F63AD20BAE}" sibTransId="{9F562BDD-8EE0-496E-ACBE-20A9C75AF1C3}"/>
    <dgm:cxn modelId="{690E25E9-D27A-1E4D-8E8B-F5765E331ABB}" type="presOf" srcId="{E7C2DEA2-F925-43B0-8A08-CB64BB7A5F13}" destId="{0F3E510D-42BE-724A-A18F-14CFF1894678}" srcOrd="0" destOrd="0" presId="urn:microsoft.com/office/officeart/2005/8/layout/list1"/>
    <dgm:cxn modelId="{91C742F6-C025-8B4A-831D-D7AAB289A049}" type="presOf" srcId="{EE98DE16-1331-4B84-AC9D-674FF017D9AF}" destId="{13626613-32AB-6240-9B90-1D5861703F11}" srcOrd="0" destOrd="0" presId="urn:microsoft.com/office/officeart/2005/8/layout/list1"/>
    <dgm:cxn modelId="{6E7CF202-1E73-5244-92CB-EEF7E0DCE54E}" type="presParOf" srcId="{0F3E510D-42BE-724A-A18F-14CFF1894678}" destId="{AC160F4F-B4B2-D646-A7E2-F549A1727122}" srcOrd="0" destOrd="0" presId="urn:microsoft.com/office/officeart/2005/8/layout/list1"/>
    <dgm:cxn modelId="{AD0BAF34-EFFB-514C-8AA9-1ADBA4586D97}" type="presParOf" srcId="{AC160F4F-B4B2-D646-A7E2-F549A1727122}" destId="{C97AA082-D349-B146-8EA6-C1F4A851F164}" srcOrd="0" destOrd="0" presId="urn:microsoft.com/office/officeart/2005/8/layout/list1"/>
    <dgm:cxn modelId="{45EC5297-1317-E34D-AB04-4A795D145242}" type="presParOf" srcId="{AC160F4F-B4B2-D646-A7E2-F549A1727122}" destId="{D3BFD291-F463-9F45-B126-CA0BDC5ADC03}" srcOrd="1" destOrd="0" presId="urn:microsoft.com/office/officeart/2005/8/layout/list1"/>
    <dgm:cxn modelId="{44ED632E-5082-994F-A78A-F8CE3834A48B}" type="presParOf" srcId="{0F3E510D-42BE-724A-A18F-14CFF1894678}" destId="{0D3F32E4-EEC2-9B49-B948-C0F8D041E556}" srcOrd="1" destOrd="0" presId="urn:microsoft.com/office/officeart/2005/8/layout/list1"/>
    <dgm:cxn modelId="{1C51DE56-7F14-EC4C-822A-8E50982FBACF}" type="presParOf" srcId="{0F3E510D-42BE-724A-A18F-14CFF1894678}" destId="{009512FB-68F4-E24C-9EB9-F4CA9FD2298A}" srcOrd="2" destOrd="0" presId="urn:microsoft.com/office/officeart/2005/8/layout/list1"/>
    <dgm:cxn modelId="{B873E4CA-CB5D-0B4D-A6A3-BD846F6B035E}" type="presParOf" srcId="{0F3E510D-42BE-724A-A18F-14CFF1894678}" destId="{3E310EF7-409F-4B44-9C0A-66C0C8216FB4}" srcOrd="3" destOrd="0" presId="urn:microsoft.com/office/officeart/2005/8/layout/list1"/>
    <dgm:cxn modelId="{11F3244F-23FA-F740-8013-2979FE5CFDA2}" type="presParOf" srcId="{0F3E510D-42BE-724A-A18F-14CFF1894678}" destId="{359AF121-3387-8E49-80FE-1172C27FBBAC}" srcOrd="4" destOrd="0" presId="urn:microsoft.com/office/officeart/2005/8/layout/list1"/>
    <dgm:cxn modelId="{3990137E-37EB-3A40-A526-56D25FBCAF84}" type="presParOf" srcId="{359AF121-3387-8E49-80FE-1172C27FBBAC}" destId="{13626613-32AB-6240-9B90-1D5861703F11}" srcOrd="0" destOrd="0" presId="urn:microsoft.com/office/officeart/2005/8/layout/list1"/>
    <dgm:cxn modelId="{B0365CBD-392D-9C4C-B06E-FD28C9944013}" type="presParOf" srcId="{359AF121-3387-8E49-80FE-1172C27FBBAC}" destId="{C798C2B9-6C00-CE4A-9059-AD532B2BEC72}" srcOrd="1" destOrd="0" presId="urn:microsoft.com/office/officeart/2005/8/layout/list1"/>
    <dgm:cxn modelId="{2E1A283E-36A1-EB48-B66D-6BD1BC2311BC}" type="presParOf" srcId="{0F3E510D-42BE-724A-A18F-14CFF1894678}" destId="{89170467-57FC-9344-9051-B36FE8D36DBE}" srcOrd="5" destOrd="0" presId="urn:microsoft.com/office/officeart/2005/8/layout/list1"/>
    <dgm:cxn modelId="{21DA1457-7105-7C4B-989C-049B6B7F76BC}" type="presParOf" srcId="{0F3E510D-42BE-724A-A18F-14CFF1894678}" destId="{F7FC054F-63C1-3644-B6B4-45FBAC364E0A}" srcOrd="6" destOrd="0" presId="urn:microsoft.com/office/officeart/2005/8/layout/list1"/>
    <dgm:cxn modelId="{556B7908-B4CD-DE49-BA9B-01475271FCF2}" type="presParOf" srcId="{0F3E510D-42BE-724A-A18F-14CFF1894678}" destId="{BA67EBEA-32DE-FD4E-869F-396E282E6AF3}" srcOrd="7" destOrd="0" presId="urn:microsoft.com/office/officeart/2005/8/layout/list1"/>
    <dgm:cxn modelId="{4302EB4E-637C-E643-BB17-C08739BD47CB}" type="presParOf" srcId="{0F3E510D-42BE-724A-A18F-14CFF1894678}" destId="{1E5CD1A2-E656-BE4D-BE7A-ADDF6AD0A2D7}" srcOrd="8" destOrd="0" presId="urn:microsoft.com/office/officeart/2005/8/layout/list1"/>
    <dgm:cxn modelId="{4491CAF4-D198-AE44-8E84-9B69F6336966}" type="presParOf" srcId="{1E5CD1A2-E656-BE4D-BE7A-ADDF6AD0A2D7}" destId="{44056A5F-5D67-2F49-9DF3-705950893B02}" srcOrd="0" destOrd="0" presId="urn:microsoft.com/office/officeart/2005/8/layout/list1"/>
    <dgm:cxn modelId="{A866A4B9-050A-1D42-88A1-1D2E99AC53C1}" type="presParOf" srcId="{1E5CD1A2-E656-BE4D-BE7A-ADDF6AD0A2D7}" destId="{D3E57337-CEEC-7941-8B4A-A86D80CAF7B3}" srcOrd="1" destOrd="0" presId="urn:microsoft.com/office/officeart/2005/8/layout/list1"/>
    <dgm:cxn modelId="{FC5DD379-C558-DD4D-B99F-39F453D7DFDE}" type="presParOf" srcId="{0F3E510D-42BE-724A-A18F-14CFF1894678}" destId="{7286177E-B92D-4349-BD0A-1487B01259BE}" srcOrd="9" destOrd="0" presId="urn:microsoft.com/office/officeart/2005/8/layout/list1"/>
    <dgm:cxn modelId="{56A661EC-4B3C-B14B-9D06-148FD3D2225F}" type="presParOf" srcId="{0F3E510D-42BE-724A-A18F-14CFF1894678}" destId="{3BB63E0F-F1F4-5B4C-83E2-706601303E57}" srcOrd="10" destOrd="0" presId="urn:microsoft.com/office/officeart/2005/8/layout/list1"/>
    <dgm:cxn modelId="{C60A9302-B839-9C4A-9B1F-914394EA1173}" type="presParOf" srcId="{0F3E510D-42BE-724A-A18F-14CFF1894678}" destId="{3FFF3CD4-072B-3648-8BBA-CA9C698700B4}" srcOrd="11" destOrd="0" presId="urn:microsoft.com/office/officeart/2005/8/layout/list1"/>
    <dgm:cxn modelId="{9674B661-54D3-6E4A-AC29-01D3454A5048}" type="presParOf" srcId="{0F3E510D-42BE-724A-A18F-14CFF1894678}" destId="{FBBA82F9-6179-6444-94AF-65D206955712}" srcOrd="12" destOrd="0" presId="urn:microsoft.com/office/officeart/2005/8/layout/list1"/>
    <dgm:cxn modelId="{F5D52BD6-812B-3E4D-9233-F776DC07CC4A}" type="presParOf" srcId="{FBBA82F9-6179-6444-94AF-65D206955712}" destId="{99ED736A-E35F-2F47-99EA-97C27A41C444}" srcOrd="0" destOrd="0" presId="urn:microsoft.com/office/officeart/2005/8/layout/list1"/>
    <dgm:cxn modelId="{41B8EE7F-90F4-1B41-BD59-FC1B927BBBAA}" type="presParOf" srcId="{FBBA82F9-6179-6444-94AF-65D206955712}" destId="{69F20927-CB19-1840-ABB4-96045799CFFD}" srcOrd="1" destOrd="0" presId="urn:microsoft.com/office/officeart/2005/8/layout/list1"/>
    <dgm:cxn modelId="{E17B6FFA-DF9C-EA40-BD8C-B475A220C8E1}" type="presParOf" srcId="{0F3E510D-42BE-724A-A18F-14CFF1894678}" destId="{40E9BF28-81CA-934A-B584-368942F3CBE5}" srcOrd="13" destOrd="0" presId="urn:microsoft.com/office/officeart/2005/8/layout/list1"/>
    <dgm:cxn modelId="{C60E63A2-0388-E34B-AEF7-E76836BA44F6}" type="presParOf" srcId="{0F3E510D-42BE-724A-A18F-14CFF1894678}" destId="{3590BE99-058B-D447-ADA0-A1D10B35488F}" srcOrd="14" destOrd="0" presId="urn:microsoft.com/office/officeart/2005/8/layout/list1"/>
    <dgm:cxn modelId="{FA471A63-EA5B-1A4E-8564-AB351A9EE3E6}" type="presParOf" srcId="{0F3E510D-42BE-724A-A18F-14CFF1894678}" destId="{EFD5910C-DAD1-8D43-BEA5-2593CDF5E58A}" srcOrd="15" destOrd="0" presId="urn:microsoft.com/office/officeart/2005/8/layout/list1"/>
    <dgm:cxn modelId="{CBAB4588-BD0F-3846-9A02-C272031CF167}" type="presParOf" srcId="{0F3E510D-42BE-724A-A18F-14CFF1894678}" destId="{837F6998-2F38-0942-8D23-1C5D13409786}" srcOrd="16" destOrd="0" presId="urn:microsoft.com/office/officeart/2005/8/layout/list1"/>
    <dgm:cxn modelId="{E6FBFA80-8583-644A-970F-E07CD279D0B1}" type="presParOf" srcId="{837F6998-2F38-0942-8D23-1C5D13409786}" destId="{0FABE439-05C3-CE44-9A84-3D58392F875F}" srcOrd="0" destOrd="0" presId="urn:microsoft.com/office/officeart/2005/8/layout/list1"/>
    <dgm:cxn modelId="{07A809FE-FC3D-2246-A37C-47E3F5F63ADE}" type="presParOf" srcId="{837F6998-2F38-0942-8D23-1C5D13409786}" destId="{3B4BB008-CCC6-2042-A675-7557DB025D3F}" srcOrd="1" destOrd="0" presId="urn:microsoft.com/office/officeart/2005/8/layout/list1"/>
    <dgm:cxn modelId="{C0DC9392-AABB-D644-A66E-D196154E2DFB}" type="presParOf" srcId="{0F3E510D-42BE-724A-A18F-14CFF1894678}" destId="{3E5623C2-E9BD-754A-99C3-F247DDDA3ED5}" srcOrd="17" destOrd="0" presId="urn:microsoft.com/office/officeart/2005/8/layout/list1"/>
    <dgm:cxn modelId="{3F93F9FB-1235-EA42-BE45-2586E742ABAF}" type="presParOf" srcId="{0F3E510D-42BE-724A-A18F-14CFF1894678}" destId="{594392B9-F71D-C146-9343-E403531C02A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34B11F-9D37-4F04-A46C-B281BD972F4D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119BBC1-A474-4E7D-8B3C-1AEB6F5654AE}">
      <dgm:prSet/>
      <dgm:spPr>
        <a:solidFill>
          <a:srgbClr val="0055A5"/>
        </a:solidFill>
      </dgm:spPr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Graduate from an Oklahoma High School.</a:t>
          </a:r>
        </a:p>
      </dgm:t>
      <dgm:extLst>
        <a:ext uri="{E40237B7-FDA0-4F09-8148-C483321AD2D9}">
          <dgm14:cNvPr xmlns:dgm14="http://schemas.microsoft.com/office/drawing/2010/diagram" id="0" name="" descr="Graduate from an Oklahoma High School.&#13;&#10;"/>
        </a:ext>
      </dgm:extLst>
    </dgm:pt>
    <dgm:pt modelId="{C243EDA0-8959-4644-84CC-301A65E2DE69}" type="parTrans" cxnId="{25BCBD92-3E27-48FB-B8C1-E856A71C8DA2}">
      <dgm:prSet/>
      <dgm:spPr/>
      <dgm:t>
        <a:bodyPr/>
        <a:lstStyle/>
        <a:p>
          <a:endParaRPr lang="en-US"/>
        </a:p>
      </dgm:t>
    </dgm:pt>
    <dgm:pt modelId="{5C858B4F-98DD-42F3-8715-D09F90C05AF1}" type="sibTrans" cxnId="{25BCBD92-3E27-48FB-B8C1-E856A71C8DA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E01BA2D-85ED-4FCD-9EBE-B2592AAA6658}">
      <dgm:prSet/>
      <dgm:spPr>
        <a:solidFill>
          <a:srgbClr val="0055A5"/>
        </a:solidFill>
      </dgm:spPr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Complete the 15-unit curriculum with at least a 2.50 cumulative GPA in these courses.</a:t>
          </a:r>
        </a:p>
      </dgm:t>
      <dgm:extLst>
        <a:ext uri="{E40237B7-FDA0-4F09-8148-C483321AD2D9}">
          <dgm14:cNvPr xmlns:dgm14="http://schemas.microsoft.com/office/drawing/2010/diagram" id="0" name="" descr="Complete the 15-unit curriculum with at least a 2.50 cumulative GPA in these courses.&#13;&#10;"/>
        </a:ext>
      </dgm:extLst>
    </dgm:pt>
    <dgm:pt modelId="{1BD06CAE-7F49-46D7-A89A-D394A37CE62D}" type="parTrans" cxnId="{96868D09-F7EA-4F95-8972-8C03EA0E64D4}">
      <dgm:prSet/>
      <dgm:spPr/>
      <dgm:t>
        <a:bodyPr/>
        <a:lstStyle/>
        <a:p>
          <a:endParaRPr lang="en-US"/>
        </a:p>
      </dgm:t>
    </dgm:pt>
    <dgm:pt modelId="{2989B258-048B-4A0C-9F1D-748171D11242}" type="sibTrans" cxnId="{96868D09-F7EA-4F95-8972-8C03EA0E64D4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7BD72ADE-650E-4F31-A90D-42F1478D5C9F}">
      <dgm:prSet/>
      <dgm:spPr>
        <a:solidFill>
          <a:srgbClr val="0055A5"/>
        </a:solidFill>
      </dgm:spPr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Achieve at least a 2.50 cumulative overall GPA.</a:t>
          </a:r>
        </a:p>
      </dgm:t>
      <dgm:extLst>
        <a:ext uri="{E40237B7-FDA0-4F09-8148-C483321AD2D9}">
          <dgm14:cNvPr xmlns:dgm14="http://schemas.microsoft.com/office/drawing/2010/diagram" id="0" name="" descr="Achieve at least a 2.50 cumulative overall GPA.&#13;&#10;"/>
        </a:ext>
      </dgm:extLst>
    </dgm:pt>
    <dgm:pt modelId="{15C09EDD-A908-48F0-BA0D-164E1472B0E6}" type="parTrans" cxnId="{5C0DD263-3C08-4191-B88D-ED214004B45A}">
      <dgm:prSet/>
      <dgm:spPr/>
      <dgm:t>
        <a:bodyPr/>
        <a:lstStyle/>
        <a:p>
          <a:endParaRPr lang="en-US"/>
        </a:p>
      </dgm:t>
    </dgm:pt>
    <dgm:pt modelId="{1FBEDB55-EBA8-4C54-A7B1-68E0268CD7D0}" type="sibTrans" cxnId="{5C0DD263-3C08-4191-B88D-ED214004B45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6095BED-7238-458A-BD8B-AF50CA74E26F}">
      <dgm:prSet/>
      <dgm:spPr>
        <a:solidFill>
          <a:srgbClr val="0055A5"/>
        </a:solidFill>
      </dgm:spPr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Attend school regularly.</a:t>
          </a:r>
        </a:p>
      </dgm:t>
      <dgm:extLst>
        <a:ext uri="{E40237B7-FDA0-4F09-8148-C483321AD2D9}">
          <dgm14:cNvPr xmlns:dgm14="http://schemas.microsoft.com/office/drawing/2010/diagram" id="0" name="" descr="Attend school regularly.&#13;&#10;"/>
        </a:ext>
      </dgm:extLst>
    </dgm:pt>
    <dgm:pt modelId="{7D416EF8-B3CA-4FD0-829D-CE76E312A345}" type="parTrans" cxnId="{C2032505-1C65-47D4-BCCF-40FC38A28B1F}">
      <dgm:prSet/>
      <dgm:spPr/>
      <dgm:t>
        <a:bodyPr/>
        <a:lstStyle/>
        <a:p>
          <a:endParaRPr lang="en-US"/>
        </a:p>
      </dgm:t>
    </dgm:pt>
    <dgm:pt modelId="{FC6C7630-19B2-47AD-92B4-8A3A3755D4E0}" type="sibTrans" cxnId="{C2032505-1C65-47D4-BCCF-40FC38A28B1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D2D7C23-B885-45A6-8CA1-693992CA19F0}">
      <dgm:prSet/>
      <dgm:spPr>
        <a:solidFill>
          <a:srgbClr val="0055A5"/>
        </a:solidFill>
      </dgm:spPr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Refrain from substance abuse.</a:t>
          </a:r>
        </a:p>
      </dgm:t>
      <dgm:extLst>
        <a:ext uri="{E40237B7-FDA0-4F09-8148-C483321AD2D9}">
          <dgm14:cNvPr xmlns:dgm14="http://schemas.microsoft.com/office/drawing/2010/diagram" id="0" name="" descr="Refrain from substance abuse.&#13;&#10;"/>
        </a:ext>
      </dgm:extLst>
    </dgm:pt>
    <dgm:pt modelId="{054D3FC3-557D-4F67-98F3-B7BA4B16A409}" type="parTrans" cxnId="{A95CFAA1-2B66-42C1-AA65-4F48390124C4}">
      <dgm:prSet/>
      <dgm:spPr/>
      <dgm:t>
        <a:bodyPr/>
        <a:lstStyle/>
        <a:p>
          <a:endParaRPr lang="en-US"/>
        </a:p>
      </dgm:t>
    </dgm:pt>
    <dgm:pt modelId="{D1A3F8B1-FD7E-49E5-9572-304676463734}" type="sibTrans" cxnId="{A95CFAA1-2B66-42C1-AA65-4F48390124C4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1E65BD80-A0C3-41FC-9AC4-F7C47A396056}">
      <dgm:prSet/>
      <dgm:spPr>
        <a:solidFill>
          <a:srgbClr val="0055A5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Don’t commit criminal or delinquent acts.</a:t>
          </a:r>
        </a:p>
      </dgm:t>
      <dgm:extLst>
        <a:ext uri="{E40237B7-FDA0-4F09-8148-C483321AD2D9}">
          <dgm14:cNvPr xmlns:dgm14="http://schemas.microsoft.com/office/drawing/2010/diagram" id="0" name="" descr="•Don’t commit criminal or delinquent acts.&#10;"/>
        </a:ext>
      </dgm:extLst>
    </dgm:pt>
    <dgm:pt modelId="{C2ACA62C-C679-4D39-BB25-4A7F739CC412}" type="parTrans" cxnId="{BEFC4E19-2C14-4B90-9968-6CC3496C3FE9}">
      <dgm:prSet/>
      <dgm:spPr/>
      <dgm:t>
        <a:bodyPr/>
        <a:lstStyle/>
        <a:p>
          <a:endParaRPr lang="en-US"/>
        </a:p>
      </dgm:t>
    </dgm:pt>
    <dgm:pt modelId="{B00CE28B-B9A5-434D-85DE-CD830D9B7DAD}" type="sibTrans" cxnId="{BEFC4E19-2C14-4B90-9968-6CC3496C3FE9}">
      <dgm:prSet phldrT="6" phldr="0"/>
      <dgm:spPr/>
      <dgm:t>
        <a:bodyPr/>
        <a:lstStyle/>
        <a:p>
          <a:endParaRPr lang="en-US"/>
        </a:p>
      </dgm:t>
    </dgm:pt>
    <dgm:pt modelId="{2C51228C-CAA9-BB44-9922-6BB188B3124A}" type="pres">
      <dgm:prSet presAssocID="{7934B11F-9D37-4F04-A46C-B281BD972F4D}" presName="Name0" presStyleCnt="0">
        <dgm:presLayoutVars>
          <dgm:dir/>
          <dgm:resizeHandles val="exact"/>
        </dgm:presLayoutVars>
      </dgm:prSet>
      <dgm:spPr/>
    </dgm:pt>
    <dgm:pt modelId="{B2D2E555-C54B-4A46-97DD-BB2DF7221E42}" type="pres">
      <dgm:prSet presAssocID="{C119BBC1-A474-4E7D-8B3C-1AEB6F5654AE}" presName="node" presStyleLbl="node1" presStyleIdx="0" presStyleCnt="6">
        <dgm:presLayoutVars>
          <dgm:bulletEnabled val="1"/>
        </dgm:presLayoutVars>
      </dgm:prSet>
      <dgm:spPr/>
    </dgm:pt>
    <dgm:pt modelId="{4ECDC6FE-0E4B-544D-B4AD-2FFF988AB1FB}" type="pres">
      <dgm:prSet presAssocID="{5C858B4F-98DD-42F3-8715-D09F90C05AF1}" presName="sibTrans" presStyleLbl="sibTrans1D1" presStyleIdx="0" presStyleCnt="5"/>
      <dgm:spPr/>
    </dgm:pt>
    <dgm:pt modelId="{DF20E35C-9A4A-0E42-AF25-3A44BE17EB86}" type="pres">
      <dgm:prSet presAssocID="{5C858B4F-98DD-42F3-8715-D09F90C05AF1}" presName="connectorText" presStyleLbl="sibTrans1D1" presStyleIdx="0" presStyleCnt="5"/>
      <dgm:spPr/>
    </dgm:pt>
    <dgm:pt modelId="{4EA0964D-B25E-7B4B-9198-6ECA2DDD30C2}" type="pres">
      <dgm:prSet presAssocID="{8E01BA2D-85ED-4FCD-9EBE-B2592AAA6658}" presName="node" presStyleLbl="node1" presStyleIdx="1" presStyleCnt="6">
        <dgm:presLayoutVars>
          <dgm:bulletEnabled val="1"/>
        </dgm:presLayoutVars>
      </dgm:prSet>
      <dgm:spPr/>
    </dgm:pt>
    <dgm:pt modelId="{2DCED7E3-FB4C-FF48-8D2B-8DD7298A02FB}" type="pres">
      <dgm:prSet presAssocID="{2989B258-048B-4A0C-9F1D-748171D11242}" presName="sibTrans" presStyleLbl="sibTrans1D1" presStyleIdx="1" presStyleCnt="5"/>
      <dgm:spPr/>
    </dgm:pt>
    <dgm:pt modelId="{A44FB247-65E9-1748-ACFE-1DD707984615}" type="pres">
      <dgm:prSet presAssocID="{2989B258-048B-4A0C-9F1D-748171D11242}" presName="connectorText" presStyleLbl="sibTrans1D1" presStyleIdx="1" presStyleCnt="5"/>
      <dgm:spPr/>
    </dgm:pt>
    <dgm:pt modelId="{A15071D1-E596-FA48-9A17-E025F71EB7F6}" type="pres">
      <dgm:prSet presAssocID="{7BD72ADE-650E-4F31-A90D-42F1478D5C9F}" presName="node" presStyleLbl="node1" presStyleIdx="2" presStyleCnt="6">
        <dgm:presLayoutVars>
          <dgm:bulletEnabled val="1"/>
        </dgm:presLayoutVars>
      </dgm:prSet>
      <dgm:spPr/>
    </dgm:pt>
    <dgm:pt modelId="{A7F35BDB-0B9F-BC48-8E84-FE859AE6A19A}" type="pres">
      <dgm:prSet presAssocID="{1FBEDB55-EBA8-4C54-A7B1-68E0268CD7D0}" presName="sibTrans" presStyleLbl="sibTrans1D1" presStyleIdx="2" presStyleCnt="5"/>
      <dgm:spPr/>
    </dgm:pt>
    <dgm:pt modelId="{4BFE6FE1-C651-7246-B289-DC074A5C995A}" type="pres">
      <dgm:prSet presAssocID="{1FBEDB55-EBA8-4C54-A7B1-68E0268CD7D0}" presName="connectorText" presStyleLbl="sibTrans1D1" presStyleIdx="2" presStyleCnt="5"/>
      <dgm:spPr/>
    </dgm:pt>
    <dgm:pt modelId="{CE3C7662-5432-FA4E-A2F7-D66E512DB6AB}" type="pres">
      <dgm:prSet presAssocID="{26095BED-7238-458A-BD8B-AF50CA74E26F}" presName="node" presStyleLbl="node1" presStyleIdx="3" presStyleCnt="6">
        <dgm:presLayoutVars>
          <dgm:bulletEnabled val="1"/>
        </dgm:presLayoutVars>
      </dgm:prSet>
      <dgm:spPr/>
    </dgm:pt>
    <dgm:pt modelId="{75AB92BC-FB16-A347-B825-ECF65EF69F79}" type="pres">
      <dgm:prSet presAssocID="{FC6C7630-19B2-47AD-92B4-8A3A3755D4E0}" presName="sibTrans" presStyleLbl="sibTrans1D1" presStyleIdx="3" presStyleCnt="5"/>
      <dgm:spPr/>
    </dgm:pt>
    <dgm:pt modelId="{C46E6F8C-3F8F-3748-8B65-3B9E037F5BED}" type="pres">
      <dgm:prSet presAssocID="{FC6C7630-19B2-47AD-92B4-8A3A3755D4E0}" presName="connectorText" presStyleLbl="sibTrans1D1" presStyleIdx="3" presStyleCnt="5"/>
      <dgm:spPr/>
    </dgm:pt>
    <dgm:pt modelId="{BEDE1E57-DC2F-3646-93CE-FBEDD8C7833D}" type="pres">
      <dgm:prSet presAssocID="{2D2D7C23-B885-45A6-8CA1-693992CA19F0}" presName="node" presStyleLbl="node1" presStyleIdx="4" presStyleCnt="6">
        <dgm:presLayoutVars>
          <dgm:bulletEnabled val="1"/>
        </dgm:presLayoutVars>
      </dgm:prSet>
      <dgm:spPr/>
    </dgm:pt>
    <dgm:pt modelId="{E45DB4B7-14C2-F640-B918-030F171166BF}" type="pres">
      <dgm:prSet presAssocID="{D1A3F8B1-FD7E-49E5-9572-304676463734}" presName="sibTrans" presStyleLbl="sibTrans1D1" presStyleIdx="4" presStyleCnt="5"/>
      <dgm:spPr/>
    </dgm:pt>
    <dgm:pt modelId="{614069A6-2D5E-4D4B-981D-26747BBCEAE3}" type="pres">
      <dgm:prSet presAssocID="{D1A3F8B1-FD7E-49E5-9572-304676463734}" presName="connectorText" presStyleLbl="sibTrans1D1" presStyleIdx="4" presStyleCnt="5"/>
      <dgm:spPr/>
    </dgm:pt>
    <dgm:pt modelId="{F7F423DF-82AE-1B43-A51E-D303BD000216}" type="pres">
      <dgm:prSet presAssocID="{1E65BD80-A0C3-41FC-9AC4-F7C47A396056}" presName="node" presStyleLbl="node1" presStyleIdx="5" presStyleCnt="6">
        <dgm:presLayoutVars>
          <dgm:bulletEnabled val="1"/>
        </dgm:presLayoutVars>
      </dgm:prSet>
      <dgm:spPr/>
    </dgm:pt>
  </dgm:ptLst>
  <dgm:cxnLst>
    <dgm:cxn modelId="{C2032505-1C65-47D4-BCCF-40FC38A28B1F}" srcId="{7934B11F-9D37-4F04-A46C-B281BD972F4D}" destId="{26095BED-7238-458A-BD8B-AF50CA74E26F}" srcOrd="3" destOrd="0" parTransId="{7D416EF8-B3CA-4FD0-829D-CE76E312A345}" sibTransId="{FC6C7630-19B2-47AD-92B4-8A3A3755D4E0}"/>
    <dgm:cxn modelId="{96868D09-F7EA-4F95-8972-8C03EA0E64D4}" srcId="{7934B11F-9D37-4F04-A46C-B281BD972F4D}" destId="{8E01BA2D-85ED-4FCD-9EBE-B2592AAA6658}" srcOrd="1" destOrd="0" parTransId="{1BD06CAE-7F49-46D7-A89A-D394A37CE62D}" sibTransId="{2989B258-048B-4A0C-9F1D-748171D11242}"/>
    <dgm:cxn modelId="{BCE86B0E-7350-C748-B6F6-911AD34A5040}" type="presOf" srcId="{1E65BD80-A0C3-41FC-9AC4-F7C47A396056}" destId="{F7F423DF-82AE-1B43-A51E-D303BD000216}" srcOrd="0" destOrd="0" presId="urn:microsoft.com/office/officeart/2016/7/layout/RepeatingBendingProcessNew"/>
    <dgm:cxn modelId="{76C4B815-AED0-1A4B-8BCB-6C3E3DCD0D4C}" type="presOf" srcId="{8E01BA2D-85ED-4FCD-9EBE-B2592AAA6658}" destId="{4EA0964D-B25E-7B4B-9198-6ECA2DDD30C2}" srcOrd="0" destOrd="0" presId="urn:microsoft.com/office/officeart/2016/7/layout/RepeatingBendingProcessNew"/>
    <dgm:cxn modelId="{BEFC4E19-2C14-4B90-9968-6CC3496C3FE9}" srcId="{7934B11F-9D37-4F04-A46C-B281BD972F4D}" destId="{1E65BD80-A0C3-41FC-9AC4-F7C47A396056}" srcOrd="5" destOrd="0" parTransId="{C2ACA62C-C679-4D39-BB25-4A7F739CC412}" sibTransId="{B00CE28B-B9A5-434D-85DE-CD830D9B7DAD}"/>
    <dgm:cxn modelId="{AE4D881A-7596-7449-AA39-5476DB151F80}" type="presOf" srcId="{1FBEDB55-EBA8-4C54-A7B1-68E0268CD7D0}" destId="{A7F35BDB-0B9F-BC48-8E84-FE859AE6A19A}" srcOrd="0" destOrd="0" presId="urn:microsoft.com/office/officeart/2016/7/layout/RepeatingBendingProcessNew"/>
    <dgm:cxn modelId="{BABEB329-3628-1F40-BF17-A700470FCA17}" type="presOf" srcId="{5C858B4F-98DD-42F3-8715-D09F90C05AF1}" destId="{DF20E35C-9A4A-0E42-AF25-3A44BE17EB86}" srcOrd="1" destOrd="0" presId="urn:microsoft.com/office/officeart/2016/7/layout/RepeatingBendingProcessNew"/>
    <dgm:cxn modelId="{C7ED124F-4543-084F-95E9-6629B3B9B730}" type="presOf" srcId="{FC6C7630-19B2-47AD-92B4-8A3A3755D4E0}" destId="{75AB92BC-FB16-A347-B825-ECF65EF69F79}" srcOrd="0" destOrd="0" presId="urn:microsoft.com/office/officeart/2016/7/layout/RepeatingBendingProcessNew"/>
    <dgm:cxn modelId="{27ED345B-3C76-FC43-836B-F32C6AA3726D}" type="presOf" srcId="{26095BED-7238-458A-BD8B-AF50CA74E26F}" destId="{CE3C7662-5432-FA4E-A2F7-D66E512DB6AB}" srcOrd="0" destOrd="0" presId="urn:microsoft.com/office/officeart/2016/7/layout/RepeatingBendingProcessNew"/>
    <dgm:cxn modelId="{5C0DD263-3C08-4191-B88D-ED214004B45A}" srcId="{7934B11F-9D37-4F04-A46C-B281BD972F4D}" destId="{7BD72ADE-650E-4F31-A90D-42F1478D5C9F}" srcOrd="2" destOrd="0" parTransId="{15C09EDD-A908-48F0-BA0D-164E1472B0E6}" sibTransId="{1FBEDB55-EBA8-4C54-A7B1-68E0268CD7D0}"/>
    <dgm:cxn modelId="{2A45856B-B131-1D4F-B337-4EB135E0A76F}" type="presOf" srcId="{7934B11F-9D37-4F04-A46C-B281BD972F4D}" destId="{2C51228C-CAA9-BB44-9922-6BB188B3124A}" srcOrd="0" destOrd="0" presId="urn:microsoft.com/office/officeart/2016/7/layout/RepeatingBendingProcessNew"/>
    <dgm:cxn modelId="{923E5F6C-1B7D-2449-A9FD-C3E251F45D32}" type="presOf" srcId="{2D2D7C23-B885-45A6-8CA1-693992CA19F0}" destId="{BEDE1E57-DC2F-3646-93CE-FBEDD8C7833D}" srcOrd="0" destOrd="0" presId="urn:microsoft.com/office/officeart/2016/7/layout/RepeatingBendingProcessNew"/>
    <dgm:cxn modelId="{3950A47B-04DF-BA47-B996-F18B0513D05E}" type="presOf" srcId="{2989B258-048B-4A0C-9F1D-748171D11242}" destId="{A44FB247-65E9-1748-ACFE-1DD707984615}" srcOrd="1" destOrd="0" presId="urn:microsoft.com/office/officeart/2016/7/layout/RepeatingBendingProcessNew"/>
    <dgm:cxn modelId="{C120F090-594A-9046-B27D-7BDE9F82C463}" type="presOf" srcId="{2989B258-048B-4A0C-9F1D-748171D11242}" destId="{2DCED7E3-FB4C-FF48-8D2B-8DD7298A02FB}" srcOrd="0" destOrd="0" presId="urn:microsoft.com/office/officeart/2016/7/layout/RepeatingBendingProcessNew"/>
    <dgm:cxn modelId="{25BCBD92-3E27-48FB-B8C1-E856A71C8DA2}" srcId="{7934B11F-9D37-4F04-A46C-B281BD972F4D}" destId="{C119BBC1-A474-4E7D-8B3C-1AEB6F5654AE}" srcOrd="0" destOrd="0" parTransId="{C243EDA0-8959-4644-84CC-301A65E2DE69}" sibTransId="{5C858B4F-98DD-42F3-8715-D09F90C05AF1}"/>
    <dgm:cxn modelId="{02A9CF95-A3AD-E046-BBA5-B82418D3BC86}" type="presOf" srcId="{C119BBC1-A474-4E7D-8B3C-1AEB6F5654AE}" destId="{B2D2E555-C54B-4A46-97DD-BB2DF7221E42}" srcOrd="0" destOrd="0" presId="urn:microsoft.com/office/officeart/2016/7/layout/RepeatingBendingProcessNew"/>
    <dgm:cxn modelId="{4754D69B-BA6D-1046-856D-03768C422978}" type="presOf" srcId="{D1A3F8B1-FD7E-49E5-9572-304676463734}" destId="{E45DB4B7-14C2-F640-B918-030F171166BF}" srcOrd="0" destOrd="0" presId="urn:microsoft.com/office/officeart/2016/7/layout/RepeatingBendingProcessNew"/>
    <dgm:cxn modelId="{A95CFAA1-2B66-42C1-AA65-4F48390124C4}" srcId="{7934B11F-9D37-4F04-A46C-B281BD972F4D}" destId="{2D2D7C23-B885-45A6-8CA1-693992CA19F0}" srcOrd="4" destOrd="0" parTransId="{054D3FC3-557D-4F67-98F3-B7BA4B16A409}" sibTransId="{D1A3F8B1-FD7E-49E5-9572-304676463734}"/>
    <dgm:cxn modelId="{8DF9A2AB-0C58-C549-83CF-7D76D1D69738}" type="presOf" srcId="{5C858B4F-98DD-42F3-8715-D09F90C05AF1}" destId="{4ECDC6FE-0E4B-544D-B4AD-2FFF988AB1FB}" srcOrd="0" destOrd="0" presId="urn:microsoft.com/office/officeart/2016/7/layout/RepeatingBendingProcessNew"/>
    <dgm:cxn modelId="{6B0A44B3-B7D9-9446-B579-4A297BEA208F}" type="presOf" srcId="{1FBEDB55-EBA8-4C54-A7B1-68E0268CD7D0}" destId="{4BFE6FE1-C651-7246-B289-DC074A5C995A}" srcOrd="1" destOrd="0" presId="urn:microsoft.com/office/officeart/2016/7/layout/RepeatingBendingProcessNew"/>
    <dgm:cxn modelId="{1606A2B8-F0D7-9449-BD6B-A50C729C7463}" type="presOf" srcId="{D1A3F8B1-FD7E-49E5-9572-304676463734}" destId="{614069A6-2D5E-4D4B-981D-26747BBCEAE3}" srcOrd="1" destOrd="0" presId="urn:microsoft.com/office/officeart/2016/7/layout/RepeatingBendingProcessNew"/>
    <dgm:cxn modelId="{013EF0CD-0032-794C-B040-5EB8F1381178}" type="presOf" srcId="{FC6C7630-19B2-47AD-92B4-8A3A3755D4E0}" destId="{C46E6F8C-3F8F-3748-8B65-3B9E037F5BED}" srcOrd="1" destOrd="0" presId="urn:microsoft.com/office/officeart/2016/7/layout/RepeatingBendingProcessNew"/>
    <dgm:cxn modelId="{1D8EE9EC-01FC-E040-B479-ED01C8BC4C08}" type="presOf" srcId="{7BD72ADE-650E-4F31-A90D-42F1478D5C9F}" destId="{A15071D1-E596-FA48-9A17-E025F71EB7F6}" srcOrd="0" destOrd="0" presId="urn:microsoft.com/office/officeart/2016/7/layout/RepeatingBendingProcessNew"/>
    <dgm:cxn modelId="{0238ECDD-7836-C241-8CF9-E87AFE19870D}" type="presParOf" srcId="{2C51228C-CAA9-BB44-9922-6BB188B3124A}" destId="{B2D2E555-C54B-4A46-97DD-BB2DF7221E42}" srcOrd="0" destOrd="0" presId="urn:microsoft.com/office/officeart/2016/7/layout/RepeatingBendingProcessNew"/>
    <dgm:cxn modelId="{53B402B4-E92F-F54E-B8A3-C86449B5B8E3}" type="presParOf" srcId="{2C51228C-CAA9-BB44-9922-6BB188B3124A}" destId="{4ECDC6FE-0E4B-544D-B4AD-2FFF988AB1FB}" srcOrd="1" destOrd="0" presId="urn:microsoft.com/office/officeart/2016/7/layout/RepeatingBendingProcessNew"/>
    <dgm:cxn modelId="{5BF976D0-8FC7-B049-9D54-05B4CB24132B}" type="presParOf" srcId="{4ECDC6FE-0E4B-544D-B4AD-2FFF988AB1FB}" destId="{DF20E35C-9A4A-0E42-AF25-3A44BE17EB86}" srcOrd="0" destOrd="0" presId="urn:microsoft.com/office/officeart/2016/7/layout/RepeatingBendingProcessNew"/>
    <dgm:cxn modelId="{E386B2C0-3B76-6E43-A213-BCF3D0038AB2}" type="presParOf" srcId="{2C51228C-CAA9-BB44-9922-6BB188B3124A}" destId="{4EA0964D-B25E-7B4B-9198-6ECA2DDD30C2}" srcOrd="2" destOrd="0" presId="urn:microsoft.com/office/officeart/2016/7/layout/RepeatingBendingProcessNew"/>
    <dgm:cxn modelId="{D0FA7205-F316-7D48-9182-EA5A220BDA2D}" type="presParOf" srcId="{2C51228C-CAA9-BB44-9922-6BB188B3124A}" destId="{2DCED7E3-FB4C-FF48-8D2B-8DD7298A02FB}" srcOrd="3" destOrd="0" presId="urn:microsoft.com/office/officeart/2016/7/layout/RepeatingBendingProcessNew"/>
    <dgm:cxn modelId="{0D1B32C6-53A3-194E-B79D-8BE5FC1A6B0D}" type="presParOf" srcId="{2DCED7E3-FB4C-FF48-8D2B-8DD7298A02FB}" destId="{A44FB247-65E9-1748-ACFE-1DD707984615}" srcOrd="0" destOrd="0" presId="urn:microsoft.com/office/officeart/2016/7/layout/RepeatingBendingProcessNew"/>
    <dgm:cxn modelId="{4FF3F6D6-6E74-9C44-A0BF-70FEDDD82ACC}" type="presParOf" srcId="{2C51228C-CAA9-BB44-9922-6BB188B3124A}" destId="{A15071D1-E596-FA48-9A17-E025F71EB7F6}" srcOrd="4" destOrd="0" presId="urn:microsoft.com/office/officeart/2016/7/layout/RepeatingBendingProcessNew"/>
    <dgm:cxn modelId="{D0094B45-5A93-6D40-8B6D-E58E4A5FCF85}" type="presParOf" srcId="{2C51228C-CAA9-BB44-9922-6BB188B3124A}" destId="{A7F35BDB-0B9F-BC48-8E84-FE859AE6A19A}" srcOrd="5" destOrd="0" presId="urn:microsoft.com/office/officeart/2016/7/layout/RepeatingBendingProcessNew"/>
    <dgm:cxn modelId="{7637AEBB-9EA2-A144-B400-291077DAD086}" type="presParOf" srcId="{A7F35BDB-0B9F-BC48-8E84-FE859AE6A19A}" destId="{4BFE6FE1-C651-7246-B289-DC074A5C995A}" srcOrd="0" destOrd="0" presId="urn:microsoft.com/office/officeart/2016/7/layout/RepeatingBendingProcessNew"/>
    <dgm:cxn modelId="{5F414183-B39A-B448-BB27-87CE39F3C613}" type="presParOf" srcId="{2C51228C-CAA9-BB44-9922-6BB188B3124A}" destId="{CE3C7662-5432-FA4E-A2F7-D66E512DB6AB}" srcOrd="6" destOrd="0" presId="urn:microsoft.com/office/officeart/2016/7/layout/RepeatingBendingProcessNew"/>
    <dgm:cxn modelId="{B63A4074-18A9-154F-97E7-38CE7F442AAF}" type="presParOf" srcId="{2C51228C-CAA9-BB44-9922-6BB188B3124A}" destId="{75AB92BC-FB16-A347-B825-ECF65EF69F79}" srcOrd="7" destOrd="0" presId="urn:microsoft.com/office/officeart/2016/7/layout/RepeatingBendingProcessNew"/>
    <dgm:cxn modelId="{3E497779-FC4F-6446-A94A-EFADB62B6B22}" type="presParOf" srcId="{75AB92BC-FB16-A347-B825-ECF65EF69F79}" destId="{C46E6F8C-3F8F-3748-8B65-3B9E037F5BED}" srcOrd="0" destOrd="0" presId="urn:microsoft.com/office/officeart/2016/7/layout/RepeatingBendingProcessNew"/>
    <dgm:cxn modelId="{C9EA24B6-0A6A-374F-9395-3B7257FC238B}" type="presParOf" srcId="{2C51228C-CAA9-BB44-9922-6BB188B3124A}" destId="{BEDE1E57-DC2F-3646-93CE-FBEDD8C7833D}" srcOrd="8" destOrd="0" presId="urn:microsoft.com/office/officeart/2016/7/layout/RepeatingBendingProcessNew"/>
    <dgm:cxn modelId="{7F1E684A-1B1B-7842-87D4-60DD4AD64E54}" type="presParOf" srcId="{2C51228C-CAA9-BB44-9922-6BB188B3124A}" destId="{E45DB4B7-14C2-F640-B918-030F171166BF}" srcOrd="9" destOrd="0" presId="urn:microsoft.com/office/officeart/2016/7/layout/RepeatingBendingProcessNew"/>
    <dgm:cxn modelId="{72ECE320-EB47-5E46-A751-9580DCA7E9DE}" type="presParOf" srcId="{E45DB4B7-14C2-F640-B918-030F171166BF}" destId="{614069A6-2D5E-4D4B-981D-26747BBCEAE3}" srcOrd="0" destOrd="0" presId="urn:microsoft.com/office/officeart/2016/7/layout/RepeatingBendingProcessNew"/>
    <dgm:cxn modelId="{5ABBDD94-A3F9-0C4B-B591-9F4AD82D48B2}" type="presParOf" srcId="{2C51228C-CAA9-BB44-9922-6BB188B3124A}" destId="{F7F423DF-82AE-1B43-A51E-D303BD000216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306DFA-B10E-4D68-A6C8-6F1C216F44A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D965B2-88A4-40BF-B9C7-86AF23B67D7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b="0" i="0" cap="none" baseline="0" dirty="0">
              <a:latin typeface="Arial" panose="020B0604020202020204" pitchFamily="34" charset="0"/>
              <a:cs typeface="Arial" panose="020B0604020202020204" pitchFamily="34" charset="0"/>
            </a:rPr>
            <a:t>Pays tuition only (fees are NOT included) at an Oklahoma Public college or university; a portion of tuition at an Oklahoma Private college or university or qualified career technology programs.</a:t>
          </a:r>
        </a:p>
      </dgm:t>
      <dgm:extLst>
        <a:ext uri="{E40237B7-FDA0-4F09-8148-C483321AD2D9}">
          <dgm14:cNvPr xmlns:dgm14="http://schemas.microsoft.com/office/drawing/2010/diagram" id="0" name="" descr="Pays tuition only (fees are NOT included) at an Oklahoma Public college or university; a portion of tuition at an Oklahoma Private college or university or qualified career technology programs.&#13;&#10;"/>
        </a:ext>
      </dgm:extLst>
    </dgm:pt>
    <dgm:pt modelId="{D7E7A9B7-BD74-4023-BA54-DCAEF899699E}" type="parTrans" cxnId="{C6359276-D9A8-4AF0-9445-6F222B06DB43}">
      <dgm:prSet/>
      <dgm:spPr/>
      <dgm:t>
        <a:bodyPr/>
        <a:lstStyle/>
        <a:p>
          <a:endParaRPr lang="en-US"/>
        </a:p>
      </dgm:t>
    </dgm:pt>
    <dgm:pt modelId="{E7D84015-B383-4450-8E4D-945584986BB3}" type="sibTrans" cxnId="{C6359276-D9A8-4AF0-9445-6F222B06DB43}">
      <dgm:prSet/>
      <dgm:spPr/>
      <dgm:t>
        <a:bodyPr/>
        <a:lstStyle/>
        <a:p>
          <a:endParaRPr lang="en-US"/>
        </a:p>
      </dgm:t>
    </dgm:pt>
    <dgm:pt modelId="{13DE3F0D-C8AB-4AAA-8CE1-B1C42CCCFC5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cap="none" baseline="0" dirty="0">
              <a:latin typeface="Arial" panose="020B0604020202020204" pitchFamily="34" charset="0"/>
              <a:cs typeface="Arial" panose="020B0604020202020204" pitchFamily="34" charset="0"/>
            </a:rPr>
            <a:t>Oklahoma’s Promise cannot pay for concurrent enrollment.</a:t>
          </a:r>
        </a:p>
      </dgm:t>
      <dgm:extLst>
        <a:ext uri="{E40237B7-FDA0-4F09-8148-C483321AD2D9}">
          <dgm14:cNvPr xmlns:dgm14="http://schemas.microsoft.com/office/drawing/2010/diagram" id="0" name="" descr="•Oklahoma’s Promise cannot pay for concurrent enrollment.&#10;"/>
        </a:ext>
      </dgm:extLst>
    </dgm:pt>
    <dgm:pt modelId="{17BF7109-371B-4A90-8F94-FA31242D20AA}" type="parTrans" cxnId="{6EF207D2-4445-41D1-BA88-F49A9C9D8423}">
      <dgm:prSet/>
      <dgm:spPr/>
      <dgm:t>
        <a:bodyPr/>
        <a:lstStyle/>
        <a:p>
          <a:endParaRPr lang="en-US"/>
        </a:p>
      </dgm:t>
    </dgm:pt>
    <dgm:pt modelId="{EFEF0BC3-953C-4ACD-BD5F-B7227881E2C4}" type="sibTrans" cxnId="{6EF207D2-4445-41D1-BA88-F49A9C9D8423}">
      <dgm:prSet/>
      <dgm:spPr/>
      <dgm:t>
        <a:bodyPr/>
        <a:lstStyle/>
        <a:p>
          <a:endParaRPr lang="en-US"/>
        </a:p>
      </dgm:t>
    </dgm:pt>
    <dgm:pt modelId="{F6550D45-91E4-4B4E-9821-337FD1D97F7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cap="none" baseline="0" dirty="0">
              <a:latin typeface="Arial" panose="020B0604020202020204" pitchFamily="34" charset="0"/>
              <a:cs typeface="Arial" panose="020B0604020202020204" pitchFamily="34" charset="0"/>
            </a:rPr>
            <a:t>May be used until the completion of a bachelor’s degree or five consecutive years, whichever comes first.</a:t>
          </a:r>
        </a:p>
      </dgm:t>
      <dgm:extLst>
        <a:ext uri="{E40237B7-FDA0-4F09-8148-C483321AD2D9}">
          <dgm14:cNvPr xmlns:dgm14="http://schemas.microsoft.com/office/drawing/2010/diagram" id="0" name="" descr="•May be used until the completion of a bachelor’s degree or five consecutive years, whichever comes first.&#10;"/>
        </a:ext>
      </dgm:extLst>
    </dgm:pt>
    <dgm:pt modelId="{2A6C8271-EB73-48B1-8AD7-2AC758A915A0}" type="parTrans" cxnId="{A0A4A901-EB71-41F3-9055-B23385941D60}">
      <dgm:prSet/>
      <dgm:spPr/>
      <dgm:t>
        <a:bodyPr/>
        <a:lstStyle/>
        <a:p>
          <a:endParaRPr lang="en-US"/>
        </a:p>
      </dgm:t>
    </dgm:pt>
    <dgm:pt modelId="{4BBC7ACD-DFBC-40AA-9C38-214CF0015DCD}" type="sibTrans" cxnId="{A0A4A901-EB71-41F3-9055-B23385941D60}">
      <dgm:prSet/>
      <dgm:spPr/>
      <dgm:t>
        <a:bodyPr/>
        <a:lstStyle/>
        <a:p>
          <a:endParaRPr lang="en-US"/>
        </a:p>
      </dgm:t>
    </dgm:pt>
    <dgm:pt modelId="{4E8C59DA-DE2F-4739-9CB2-9CEB77D0EF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cap="none" baseline="0" dirty="0">
              <a:latin typeface="Arial" panose="020B0604020202020204" pitchFamily="34" charset="0"/>
              <a:cs typeface="Arial" panose="020B0604020202020204" pitchFamily="34" charset="0"/>
            </a:rPr>
            <a:t>The Oklahoma’s Promise award is also limited to payment for 129 credit hours of college courses (unless the degree program requires more hours).</a:t>
          </a:r>
        </a:p>
      </dgm:t>
    </dgm:pt>
    <dgm:pt modelId="{48038219-4483-4E25-BAE2-0FA7435619C6}" type="parTrans" cxnId="{EDA0665D-1E54-4BCD-90AE-8180B9D5DE0E}">
      <dgm:prSet/>
      <dgm:spPr/>
      <dgm:t>
        <a:bodyPr/>
        <a:lstStyle/>
        <a:p>
          <a:endParaRPr lang="en-US"/>
        </a:p>
      </dgm:t>
    </dgm:pt>
    <dgm:pt modelId="{50482AA2-556E-4E8A-8C14-ADFB5D691141}" type="sibTrans" cxnId="{EDA0665D-1E54-4BCD-90AE-8180B9D5DE0E}">
      <dgm:prSet/>
      <dgm:spPr/>
      <dgm:t>
        <a:bodyPr/>
        <a:lstStyle/>
        <a:p>
          <a:endParaRPr lang="en-US"/>
        </a:p>
      </dgm:t>
    </dgm:pt>
    <dgm:pt modelId="{F6094CBD-413E-4254-937B-DDA09239233A}" type="pres">
      <dgm:prSet presAssocID="{B0306DFA-B10E-4D68-A6C8-6F1C216F44A0}" presName="root" presStyleCnt="0">
        <dgm:presLayoutVars>
          <dgm:dir/>
          <dgm:resizeHandles val="exact"/>
        </dgm:presLayoutVars>
      </dgm:prSet>
      <dgm:spPr/>
    </dgm:pt>
    <dgm:pt modelId="{F0464BC2-1AD3-4F03-A14A-1EB80C7F9B0E}" type="pres">
      <dgm:prSet presAssocID="{86D965B2-88A4-40BF-B9C7-86AF23B67D7A}" presName="compNode" presStyleCnt="0"/>
      <dgm:spPr/>
    </dgm:pt>
    <dgm:pt modelId="{1C2B12B1-B029-46F8-881E-469B0C0572B4}" type="pres">
      <dgm:prSet presAssocID="{86D965B2-88A4-40BF-B9C7-86AF23B67D7A}" presName="iconBgRect" presStyleLbl="bgShp" presStyleIdx="0" presStyleCnt="4"/>
      <dgm:spPr/>
      <dgm:extLst>
        <a:ext uri="{E40237B7-FDA0-4F09-8148-C483321AD2D9}">
          <dgm14:cNvPr xmlns:dgm14="http://schemas.microsoft.com/office/drawing/2010/diagram" id="0" name="" descr="Purplse rolled diploma icon in a light purple circle"/>
        </a:ext>
      </dgm:extLst>
    </dgm:pt>
    <dgm:pt modelId="{E244E11D-A757-48DF-A614-94E2DABFF113}" type="pres">
      <dgm:prSet presAssocID="{86D965B2-88A4-40BF-B9C7-86AF23B67D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36877B0-C447-4AF0-BD14-7719E0D3DED3}" type="pres">
      <dgm:prSet presAssocID="{86D965B2-88A4-40BF-B9C7-86AF23B67D7A}" presName="spaceRect" presStyleCnt="0"/>
      <dgm:spPr/>
    </dgm:pt>
    <dgm:pt modelId="{1F970BA5-B4FD-49CC-9960-CB4A2A838F95}" type="pres">
      <dgm:prSet presAssocID="{86D965B2-88A4-40BF-B9C7-86AF23B67D7A}" presName="textRect" presStyleLbl="revTx" presStyleIdx="0" presStyleCnt="4">
        <dgm:presLayoutVars>
          <dgm:chMax val="1"/>
          <dgm:chPref val="1"/>
        </dgm:presLayoutVars>
      </dgm:prSet>
      <dgm:spPr/>
    </dgm:pt>
    <dgm:pt modelId="{047066A6-C5E5-4B40-BE26-5C10D6CA214F}" type="pres">
      <dgm:prSet presAssocID="{E7D84015-B383-4450-8E4D-945584986BB3}" presName="sibTrans" presStyleCnt="0"/>
      <dgm:spPr/>
    </dgm:pt>
    <dgm:pt modelId="{93DAFF90-E2AA-49E3-8D80-94E4F7BF27E9}" type="pres">
      <dgm:prSet presAssocID="{13DE3F0D-C8AB-4AAA-8CE1-B1C42CCCFC57}" presName="compNode" presStyleCnt="0"/>
      <dgm:spPr/>
    </dgm:pt>
    <dgm:pt modelId="{78A10537-6047-47E0-9A51-AFEC50FB7F1B}" type="pres">
      <dgm:prSet presAssocID="{13DE3F0D-C8AB-4AAA-8CE1-B1C42CCCFC57}" presName="iconBgRect" presStyleLbl="bgShp" presStyleIdx="1" presStyleCnt="4"/>
      <dgm:spPr/>
      <dgm:extLst>
        <a:ext uri="{E40237B7-FDA0-4F09-8148-C483321AD2D9}">
          <dgm14:cNvPr xmlns:dgm14="http://schemas.microsoft.com/office/drawing/2010/diagram" id="0" name="" descr="Purple cash icon in a light purple circle"/>
        </a:ext>
      </dgm:extLst>
    </dgm:pt>
    <dgm:pt modelId="{812191D3-5564-4D11-8349-7E5AC9D3F0A2}" type="pres">
      <dgm:prSet presAssocID="{13DE3F0D-C8AB-4AAA-8CE1-B1C42CCCFC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C6A3591-7957-4E3B-93AD-8DE5174DADE7}" type="pres">
      <dgm:prSet presAssocID="{13DE3F0D-C8AB-4AAA-8CE1-B1C42CCCFC57}" presName="spaceRect" presStyleCnt="0"/>
      <dgm:spPr/>
    </dgm:pt>
    <dgm:pt modelId="{49F0A864-0EC4-433E-A7D0-EE2C159680D3}" type="pres">
      <dgm:prSet presAssocID="{13DE3F0D-C8AB-4AAA-8CE1-B1C42CCCFC57}" presName="textRect" presStyleLbl="revTx" presStyleIdx="1" presStyleCnt="4">
        <dgm:presLayoutVars>
          <dgm:chMax val="1"/>
          <dgm:chPref val="1"/>
        </dgm:presLayoutVars>
      </dgm:prSet>
      <dgm:spPr/>
    </dgm:pt>
    <dgm:pt modelId="{8E599CE1-3313-48A7-844E-ACB85974A34A}" type="pres">
      <dgm:prSet presAssocID="{EFEF0BC3-953C-4ACD-BD5F-B7227881E2C4}" presName="sibTrans" presStyleCnt="0"/>
      <dgm:spPr/>
    </dgm:pt>
    <dgm:pt modelId="{BA88BEC7-32FC-44D2-A7B0-CBE3E45368C5}" type="pres">
      <dgm:prSet presAssocID="{F6550D45-91E4-4B4E-9821-337FD1D97F7B}" presName="compNode" presStyleCnt="0"/>
      <dgm:spPr/>
    </dgm:pt>
    <dgm:pt modelId="{9D22EF36-8A8B-4009-BDBF-4974562AE6D7}" type="pres">
      <dgm:prSet presAssocID="{F6550D45-91E4-4B4E-9821-337FD1D97F7B}" presName="iconBgRect" presStyleLbl="bgShp" presStyleIdx="2" presStyleCnt="4"/>
      <dgm:spPr/>
      <dgm:extLst>
        <a:ext uri="{E40237B7-FDA0-4F09-8148-C483321AD2D9}">
          <dgm14:cNvPr xmlns:dgm14="http://schemas.microsoft.com/office/drawing/2010/diagram" id="0" name="" descr="Purple certificate icon in a light purple circke"/>
        </a:ext>
      </dgm:extLst>
    </dgm:pt>
    <dgm:pt modelId="{242E434A-5EC8-4262-A670-A47DAE44CCF3}" type="pres">
      <dgm:prSet presAssocID="{F6550D45-91E4-4B4E-9821-337FD1D97F7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2FFA49FF-98BA-4A91-A01B-20D6EDB179AF}" type="pres">
      <dgm:prSet presAssocID="{F6550D45-91E4-4B4E-9821-337FD1D97F7B}" presName="spaceRect" presStyleCnt="0"/>
      <dgm:spPr/>
    </dgm:pt>
    <dgm:pt modelId="{FAF45C06-1407-4B38-9D32-32BF99FCC0F9}" type="pres">
      <dgm:prSet presAssocID="{F6550D45-91E4-4B4E-9821-337FD1D97F7B}" presName="textRect" presStyleLbl="revTx" presStyleIdx="2" presStyleCnt="4">
        <dgm:presLayoutVars>
          <dgm:chMax val="1"/>
          <dgm:chPref val="1"/>
        </dgm:presLayoutVars>
      </dgm:prSet>
      <dgm:spPr/>
    </dgm:pt>
    <dgm:pt modelId="{15EA6906-DED3-43D5-AC53-C8D2D750E7C3}" type="pres">
      <dgm:prSet presAssocID="{4BBC7ACD-DFBC-40AA-9C38-214CF0015DCD}" presName="sibTrans" presStyleCnt="0"/>
      <dgm:spPr/>
    </dgm:pt>
    <dgm:pt modelId="{0EA9EF80-DFB6-4358-9F2E-81C9741FC593}" type="pres">
      <dgm:prSet presAssocID="{4E8C59DA-DE2F-4739-9CB2-9CEB77D0EF28}" presName="compNode" presStyleCnt="0"/>
      <dgm:spPr/>
    </dgm:pt>
    <dgm:pt modelId="{7D9E4A7D-8A91-476C-817E-1263762364A9}" type="pres">
      <dgm:prSet presAssocID="{4E8C59DA-DE2F-4739-9CB2-9CEB77D0EF28}" presName="iconBgRect" presStyleLbl="bgShp" presStyleIdx="3" presStyleCnt="4"/>
      <dgm:spPr/>
    </dgm:pt>
    <dgm:pt modelId="{AD27FCD3-BBBC-4FBB-BAD0-CB8600B9FE9F}" type="pres">
      <dgm:prSet presAssocID="{4E8C59DA-DE2F-4739-9CB2-9CEB77D0EF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rple classroom presentation icon in a light purple circle"/>
        </a:ext>
      </dgm:extLst>
    </dgm:pt>
    <dgm:pt modelId="{9F79BF48-1F3A-4A4C-AC5F-7EEBC45EB4F5}" type="pres">
      <dgm:prSet presAssocID="{4E8C59DA-DE2F-4739-9CB2-9CEB77D0EF28}" presName="spaceRect" presStyleCnt="0"/>
      <dgm:spPr/>
    </dgm:pt>
    <dgm:pt modelId="{758974F8-D8A7-4AC7-B4EC-FAD976335D7B}" type="pres">
      <dgm:prSet presAssocID="{4E8C59DA-DE2F-4739-9CB2-9CEB77D0EF2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0A4A901-EB71-41F3-9055-B23385941D60}" srcId="{B0306DFA-B10E-4D68-A6C8-6F1C216F44A0}" destId="{F6550D45-91E4-4B4E-9821-337FD1D97F7B}" srcOrd="2" destOrd="0" parTransId="{2A6C8271-EB73-48B1-8AD7-2AC758A915A0}" sibTransId="{4BBC7ACD-DFBC-40AA-9C38-214CF0015DCD}"/>
    <dgm:cxn modelId="{C9E7D201-8E0A-4248-B43E-52C1B48755F6}" type="presOf" srcId="{F6550D45-91E4-4B4E-9821-337FD1D97F7B}" destId="{FAF45C06-1407-4B38-9D32-32BF99FCC0F9}" srcOrd="0" destOrd="0" presId="urn:microsoft.com/office/officeart/2018/5/layout/IconCircleLabelList"/>
    <dgm:cxn modelId="{53706632-DEEE-4BF3-AAE6-B9F4DE6C5996}" type="presOf" srcId="{B0306DFA-B10E-4D68-A6C8-6F1C216F44A0}" destId="{F6094CBD-413E-4254-937B-DDA09239233A}" srcOrd="0" destOrd="0" presId="urn:microsoft.com/office/officeart/2018/5/layout/IconCircleLabelList"/>
    <dgm:cxn modelId="{EDA0665D-1E54-4BCD-90AE-8180B9D5DE0E}" srcId="{B0306DFA-B10E-4D68-A6C8-6F1C216F44A0}" destId="{4E8C59DA-DE2F-4739-9CB2-9CEB77D0EF28}" srcOrd="3" destOrd="0" parTransId="{48038219-4483-4E25-BAE2-0FA7435619C6}" sibTransId="{50482AA2-556E-4E8A-8C14-ADFB5D691141}"/>
    <dgm:cxn modelId="{5FFD2661-6F1F-46D1-868A-E123F21EDC7E}" type="presOf" srcId="{4E8C59DA-DE2F-4739-9CB2-9CEB77D0EF28}" destId="{758974F8-D8A7-4AC7-B4EC-FAD976335D7B}" srcOrd="0" destOrd="0" presId="urn:microsoft.com/office/officeart/2018/5/layout/IconCircleLabelList"/>
    <dgm:cxn modelId="{C6359276-D9A8-4AF0-9445-6F222B06DB43}" srcId="{B0306DFA-B10E-4D68-A6C8-6F1C216F44A0}" destId="{86D965B2-88A4-40BF-B9C7-86AF23B67D7A}" srcOrd="0" destOrd="0" parTransId="{D7E7A9B7-BD74-4023-BA54-DCAEF899699E}" sibTransId="{E7D84015-B383-4450-8E4D-945584986BB3}"/>
    <dgm:cxn modelId="{8A51E58D-7D61-4DC3-AFE2-6A364D0C2376}" type="presOf" srcId="{86D965B2-88A4-40BF-B9C7-86AF23B67D7A}" destId="{1F970BA5-B4FD-49CC-9960-CB4A2A838F95}" srcOrd="0" destOrd="0" presId="urn:microsoft.com/office/officeart/2018/5/layout/IconCircleLabelList"/>
    <dgm:cxn modelId="{A5817DC0-0DAF-4BF3-840B-54C4A7318A80}" type="presOf" srcId="{13DE3F0D-C8AB-4AAA-8CE1-B1C42CCCFC57}" destId="{49F0A864-0EC4-433E-A7D0-EE2C159680D3}" srcOrd="0" destOrd="0" presId="urn:microsoft.com/office/officeart/2018/5/layout/IconCircleLabelList"/>
    <dgm:cxn modelId="{6EF207D2-4445-41D1-BA88-F49A9C9D8423}" srcId="{B0306DFA-B10E-4D68-A6C8-6F1C216F44A0}" destId="{13DE3F0D-C8AB-4AAA-8CE1-B1C42CCCFC57}" srcOrd="1" destOrd="0" parTransId="{17BF7109-371B-4A90-8F94-FA31242D20AA}" sibTransId="{EFEF0BC3-953C-4ACD-BD5F-B7227881E2C4}"/>
    <dgm:cxn modelId="{8FD3BB70-CE36-4109-AA65-2C66D835FA8E}" type="presParOf" srcId="{F6094CBD-413E-4254-937B-DDA09239233A}" destId="{F0464BC2-1AD3-4F03-A14A-1EB80C7F9B0E}" srcOrd="0" destOrd="0" presId="urn:microsoft.com/office/officeart/2018/5/layout/IconCircleLabelList"/>
    <dgm:cxn modelId="{6DE6BB04-CB76-490B-9E92-D75DCFB8ACD8}" type="presParOf" srcId="{F0464BC2-1AD3-4F03-A14A-1EB80C7F9B0E}" destId="{1C2B12B1-B029-46F8-881E-469B0C0572B4}" srcOrd="0" destOrd="0" presId="urn:microsoft.com/office/officeart/2018/5/layout/IconCircleLabelList"/>
    <dgm:cxn modelId="{460CCCEB-DB2E-49F2-92E5-BDBDC57B1556}" type="presParOf" srcId="{F0464BC2-1AD3-4F03-A14A-1EB80C7F9B0E}" destId="{E244E11D-A757-48DF-A614-94E2DABFF113}" srcOrd="1" destOrd="0" presId="urn:microsoft.com/office/officeart/2018/5/layout/IconCircleLabelList"/>
    <dgm:cxn modelId="{D08E407B-1F65-4DB1-B8C5-0DFC813301B0}" type="presParOf" srcId="{F0464BC2-1AD3-4F03-A14A-1EB80C7F9B0E}" destId="{136877B0-C447-4AF0-BD14-7719E0D3DED3}" srcOrd="2" destOrd="0" presId="urn:microsoft.com/office/officeart/2018/5/layout/IconCircleLabelList"/>
    <dgm:cxn modelId="{A0CB83A4-841D-4A73-828D-23DDB69CC009}" type="presParOf" srcId="{F0464BC2-1AD3-4F03-A14A-1EB80C7F9B0E}" destId="{1F970BA5-B4FD-49CC-9960-CB4A2A838F95}" srcOrd="3" destOrd="0" presId="urn:microsoft.com/office/officeart/2018/5/layout/IconCircleLabelList"/>
    <dgm:cxn modelId="{7C5638C1-C112-49C8-8CBA-AFBB57E12932}" type="presParOf" srcId="{F6094CBD-413E-4254-937B-DDA09239233A}" destId="{047066A6-C5E5-4B40-BE26-5C10D6CA214F}" srcOrd="1" destOrd="0" presId="urn:microsoft.com/office/officeart/2018/5/layout/IconCircleLabelList"/>
    <dgm:cxn modelId="{733CD64B-77BD-4656-A839-C4D334C1CDB6}" type="presParOf" srcId="{F6094CBD-413E-4254-937B-DDA09239233A}" destId="{93DAFF90-E2AA-49E3-8D80-94E4F7BF27E9}" srcOrd="2" destOrd="0" presId="urn:microsoft.com/office/officeart/2018/5/layout/IconCircleLabelList"/>
    <dgm:cxn modelId="{EEBE5458-9FF2-423C-9E90-719C753DFAB5}" type="presParOf" srcId="{93DAFF90-E2AA-49E3-8D80-94E4F7BF27E9}" destId="{78A10537-6047-47E0-9A51-AFEC50FB7F1B}" srcOrd="0" destOrd="0" presId="urn:microsoft.com/office/officeart/2018/5/layout/IconCircleLabelList"/>
    <dgm:cxn modelId="{B26C883B-D1AB-4D43-B2BB-C1D64F9F23A4}" type="presParOf" srcId="{93DAFF90-E2AA-49E3-8D80-94E4F7BF27E9}" destId="{812191D3-5564-4D11-8349-7E5AC9D3F0A2}" srcOrd="1" destOrd="0" presId="urn:microsoft.com/office/officeart/2018/5/layout/IconCircleLabelList"/>
    <dgm:cxn modelId="{0F9D7DA1-7D12-4C2F-9C01-0951626549CE}" type="presParOf" srcId="{93DAFF90-E2AA-49E3-8D80-94E4F7BF27E9}" destId="{7C6A3591-7957-4E3B-93AD-8DE5174DADE7}" srcOrd="2" destOrd="0" presId="urn:microsoft.com/office/officeart/2018/5/layout/IconCircleLabelList"/>
    <dgm:cxn modelId="{AC065EAE-87B7-426D-8328-96DBC0A5EBEF}" type="presParOf" srcId="{93DAFF90-E2AA-49E3-8D80-94E4F7BF27E9}" destId="{49F0A864-0EC4-433E-A7D0-EE2C159680D3}" srcOrd="3" destOrd="0" presId="urn:microsoft.com/office/officeart/2018/5/layout/IconCircleLabelList"/>
    <dgm:cxn modelId="{3D015C3E-F593-4B86-9E9E-11B1EAF84BAF}" type="presParOf" srcId="{F6094CBD-413E-4254-937B-DDA09239233A}" destId="{8E599CE1-3313-48A7-844E-ACB85974A34A}" srcOrd="3" destOrd="0" presId="urn:microsoft.com/office/officeart/2018/5/layout/IconCircleLabelList"/>
    <dgm:cxn modelId="{C68E27D5-E779-4DC1-86B7-245EE66BAC06}" type="presParOf" srcId="{F6094CBD-413E-4254-937B-DDA09239233A}" destId="{BA88BEC7-32FC-44D2-A7B0-CBE3E45368C5}" srcOrd="4" destOrd="0" presId="urn:microsoft.com/office/officeart/2018/5/layout/IconCircleLabelList"/>
    <dgm:cxn modelId="{5A2325C8-B6E1-441F-B712-783B42CD05D8}" type="presParOf" srcId="{BA88BEC7-32FC-44D2-A7B0-CBE3E45368C5}" destId="{9D22EF36-8A8B-4009-BDBF-4974562AE6D7}" srcOrd="0" destOrd="0" presId="urn:microsoft.com/office/officeart/2018/5/layout/IconCircleLabelList"/>
    <dgm:cxn modelId="{2A555387-BA68-47B2-8849-780B2DFEA2B0}" type="presParOf" srcId="{BA88BEC7-32FC-44D2-A7B0-CBE3E45368C5}" destId="{242E434A-5EC8-4262-A670-A47DAE44CCF3}" srcOrd="1" destOrd="0" presId="urn:microsoft.com/office/officeart/2018/5/layout/IconCircleLabelList"/>
    <dgm:cxn modelId="{C2AB2A72-A97B-4254-A390-28F46D30CDB9}" type="presParOf" srcId="{BA88BEC7-32FC-44D2-A7B0-CBE3E45368C5}" destId="{2FFA49FF-98BA-4A91-A01B-20D6EDB179AF}" srcOrd="2" destOrd="0" presId="urn:microsoft.com/office/officeart/2018/5/layout/IconCircleLabelList"/>
    <dgm:cxn modelId="{A6F8B014-BB3E-4FB5-8454-CA80EC927A89}" type="presParOf" srcId="{BA88BEC7-32FC-44D2-A7B0-CBE3E45368C5}" destId="{FAF45C06-1407-4B38-9D32-32BF99FCC0F9}" srcOrd="3" destOrd="0" presId="urn:microsoft.com/office/officeart/2018/5/layout/IconCircleLabelList"/>
    <dgm:cxn modelId="{CBDA309F-CCBA-4CE8-819B-2286655A223D}" type="presParOf" srcId="{F6094CBD-413E-4254-937B-DDA09239233A}" destId="{15EA6906-DED3-43D5-AC53-C8D2D750E7C3}" srcOrd="5" destOrd="0" presId="urn:microsoft.com/office/officeart/2018/5/layout/IconCircleLabelList"/>
    <dgm:cxn modelId="{87391C31-E13E-4041-A7AE-5E599C47068C}" type="presParOf" srcId="{F6094CBD-413E-4254-937B-DDA09239233A}" destId="{0EA9EF80-DFB6-4358-9F2E-81C9741FC593}" srcOrd="6" destOrd="0" presId="urn:microsoft.com/office/officeart/2018/5/layout/IconCircleLabelList"/>
    <dgm:cxn modelId="{9A6DE0A8-FE8C-470D-A7D8-F395617594ED}" type="presParOf" srcId="{0EA9EF80-DFB6-4358-9F2E-81C9741FC593}" destId="{7D9E4A7D-8A91-476C-817E-1263762364A9}" srcOrd="0" destOrd="0" presId="urn:microsoft.com/office/officeart/2018/5/layout/IconCircleLabelList"/>
    <dgm:cxn modelId="{BD6CF1A5-34D1-47F8-A786-BB6229AC20F1}" type="presParOf" srcId="{0EA9EF80-DFB6-4358-9F2E-81C9741FC593}" destId="{AD27FCD3-BBBC-4FBB-BAD0-CB8600B9FE9F}" srcOrd="1" destOrd="0" presId="urn:microsoft.com/office/officeart/2018/5/layout/IconCircleLabelList"/>
    <dgm:cxn modelId="{33C1050C-B862-482F-89E5-B7ABAD428A28}" type="presParOf" srcId="{0EA9EF80-DFB6-4358-9F2E-81C9741FC593}" destId="{9F79BF48-1F3A-4A4C-AC5F-7EEBC45EB4F5}" srcOrd="2" destOrd="0" presId="urn:microsoft.com/office/officeart/2018/5/layout/IconCircleLabelList"/>
    <dgm:cxn modelId="{6C386F22-83D2-4F6A-AAE1-6146B9C919FF}" type="presParOf" srcId="{0EA9EF80-DFB6-4358-9F2E-81C9741FC593}" destId="{758974F8-D8A7-4AC7-B4EC-FAD976335D7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D6582C-B5E1-4B08-B0AC-C295052345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11E0E-A3E4-44FB-8BD4-47C850EF9878}">
      <dgm:prSet custT="1"/>
      <dgm:spPr>
        <a:solidFill>
          <a:srgbClr val="0055A5"/>
        </a:solidFill>
      </dgm:spPr>
      <dgm:t>
        <a:bodyPr/>
        <a:lstStyle/>
        <a:p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At an Oklahoma public technology center, the scholarship will cover at least a portion of tuition for certain programs that meet the requirements to be eligible for federal financial aid. </a:t>
          </a:r>
        </a:p>
      </dgm:t>
    </dgm:pt>
    <dgm:pt modelId="{76606C42-1F70-48F6-8DCF-12E8CF5D1283}" type="parTrans" cxnId="{FABFAFD9-0163-4B23-BF35-F0EEB405608F}">
      <dgm:prSet/>
      <dgm:spPr/>
      <dgm:t>
        <a:bodyPr/>
        <a:lstStyle/>
        <a:p>
          <a:endParaRPr lang="en-US"/>
        </a:p>
      </dgm:t>
    </dgm:pt>
    <dgm:pt modelId="{1E826474-71E7-423C-BB91-D5E961039B68}" type="sibTrans" cxnId="{FABFAFD9-0163-4B23-BF35-F0EEB405608F}">
      <dgm:prSet/>
      <dgm:spPr/>
      <dgm:t>
        <a:bodyPr/>
        <a:lstStyle/>
        <a:p>
          <a:endParaRPr lang="en-US"/>
        </a:p>
      </dgm:t>
    </dgm:pt>
    <dgm:pt modelId="{012638E4-CBF9-4AE5-9E95-CF48D5421A0B}">
      <dgm:prSet custT="1"/>
      <dgm:spPr>
        <a:solidFill>
          <a:srgbClr val="0055A5"/>
        </a:solidFill>
      </dgm:spPr>
      <dgm:t>
        <a:bodyPr/>
        <a:lstStyle/>
        <a:p>
          <a:pPr algn="l"/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For students completing the Oklahoma’s Promise college admission 15-unit curriculum, the scholarship </a:t>
          </a:r>
          <a:r>
            <a:rPr lang="en-US" sz="1800" b="0" i="0" u="sng" dirty="0">
              <a:latin typeface="Arial" panose="020B0604020202020204" pitchFamily="34" charset="0"/>
              <a:cs typeface="Arial" panose="020B0604020202020204" pitchFamily="34" charset="0"/>
            </a:rPr>
            <a:t>will transfer to a college or university; OR</a:t>
          </a:r>
          <a:endParaRPr lang="en-US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9ADD2-2DC3-4ECD-8132-0AD7DF50A72A}" type="parTrans" cxnId="{D756EAB7-08AC-4D35-996B-35B0585E439B}">
      <dgm:prSet/>
      <dgm:spPr/>
      <dgm:t>
        <a:bodyPr/>
        <a:lstStyle/>
        <a:p>
          <a:endParaRPr lang="en-US"/>
        </a:p>
      </dgm:t>
    </dgm:pt>
    <dgm:pt modelId="{78A84284-B59F-439D-8E47-2D2B1360680D}" type="sibTrans" cxnId="{D756EAB7-08AC-4D35-996B-35B0585E439B}">
      <dgm:prSet/>
      <dgm:spPr/>
      <dgm:t>
        <a:bodyPr/>
        <a:lstStyle/>
        <a:p>
          <a:endParaRPr lang="en-US"/>
        </a:p>
      </dgm:t>
    </dgm:pt>
    <dgm:pt modelId="{E34FC088-3C93-41CE-88A6-F257F5D8EB0B}">
      <dgm:prSet/>
      <dgm:spPr>
        <a:solidFill>
          <a:srgbClr val="0055A5"/>
        </a:solidFill>
      </dgm:spPr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For students completing the CORE high school graduation requirements, the scholarship is only available to be used at career technology centers and </a:t>
          </a:r>
          <a:r>
            <a:rPr lang="en-US" b="0" i="0" u="sng" dirty="0">
              <a:latin typeface="Arial" panose="020B0604020202020204" pitchFamily="34" charset="0"/>
              <a:cs typeface="Arial" panose="020B0604020202020204" pitchFamily="34" charset="0"/>
            </a:rPr>
            <a:t>is not transferable to a college or university.</a:t>
          </a:r>
          <a:endParaRPr lang="en-US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C0817-9526-4C38-8A2E-82B0132A81A0}" type="parTrans" cxnId="{A1A17C74-88D0-4A02-BBBB-0DB02B03301B}">
      <dgm:prSet/>
      <dgm:spPr/>
      <dgm:t>
        <a:bodyPr/>
        <a:lstStyle/>
        <a:p>
          <a:endParaRPr lang="en-US"/>
        </a:p>
      </dgm:t>
    </dgm:pt>
    <dgm:pt modelId="{6B14A195-5D2D-4186-B056-8A4C910B39F4}" type="sibTrans" cxnId="{A1A17C74-88D0-4A02-BBBB-0DB02B03301B}">
      <dgm:prSet/>
      <dgm:spPr/>
      <dgm:t>
        <a:bodyPr/>
        <a:lstStyle/>
        <a:p>
          <a:endParaRPr lang="en-US"/>
        </a:p>
      </dgm:t>
    </dgm:pt>
    <dgm:pt modelId="{52248F1A-5C0D-7441-BFC5-7482762B28C0}" type="pres">
      <dgm:prSet presAssocID="{8AD6582C-B5E1-4B08-B0AC-C295052345D9}" presName="linear" presStyleCnt="0">
        <dgm:presLayoutVars>
          <dgm:animLvl val="lvl"/>
          <dgm:resizeHandles val="exact"/>
        </dgm:presLayoutVars>
      </dgm:prSet>
      <dgm:spPr/>
    </dgm:pt>
    <dgm:pt modelId="{A7A726E2-070E-6D43-A30E-C6C88C4F1B47}" type="pres">
      <dgm:prSet presAssocID="{66F11E0E-A3E4-44FB-8BD4-47C850EF98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CCC801-4E79-E04A-970E-B655DC54ADC6}" type="pres">
      <dgm:prSet presAssocID="{1E826474-71E7-423C-BB91-D5E961039B68}" presName="spacer" presStyleCnt="0"/>
      <dgm:spPr/>
    </dgm:pt>
    <dgm:pt modelId="{84E716C6-EC39-C042-B645-C26DF12AA55F}" type="pres">
      <dgm:prSet presAssocID="{012638E4-CBF9-4AE5-9E95-CF48D5421A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4ED697-E228-7149-AB88-BBAFF49B02E4}" type="pres">
      <dgm:prSet presAssocID="{78A84284-B59F-439D-8E47-2D2B1360680D}" presName="spacer" presStyleCnt="0"/>
      <dgm:spPr/>
    </dgm:pt>
    <dgm:pt modelId="{0C74A003-4F78-0E4A-B0E5-7B1FD4F3E389}" type="pres">
      <dgm:prSet presAssocID="{E34FC088-3C93-41CE-88A6-F257F5D8EB0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B78B046-627D-1140-B9BB-FCA118D7750E}" type="presOf" srcId="{012638E4-CBF9-4AE5-9E95-CF48D5421A0B}" destId="{84E716C6-EC39-C042-B645-C26DF12AA55F}" srcOrd="0" destOrd="0" presId="urn:microsoft.com/office/officeart/2005/8/layout/vList2"/>
    <dgm:cxn modelId="{A1A17C74-88D0-4A02-BBBB-0DB02B03301B}" srcId="{8AD6582C-B5E1-4B08-B0AC-C295052345D9}" destId="{E34FC088-3C93-41CE-88A6-F257F5D8EB0B}" srcOrd="2" destOrd="0" parTransId="{98FC0817-9526-4C38-8A2E-82B0132A81A0}" sibTransId="{6B14A195-5D2D-4186-B056-8A4C910B39F4}"/>
    <dgm:cxn modelId="{0688A474-2981-1F46-AEE8-E6D08D9AE955}" type="presOf" srcId="{8AD6582C-B5E1-4B08-B0AC-C295052345D9}" destId="{52248F1A-5C0D-7441-BFC5-7482762B28C0}" srcOrd="0" destOrd="0" presId="urn:microsoft.com/office/officeart/2005/8/layout/vList2"/>
    <dgm:cxn modelId="{0044A695-7F50-764C-B418-993B1EB2CB79}" type="presOf" srcId="{66F11E0E-A3E4-44FB-8BD4-47C850EF9878}" destId="{A7A726E2-070E-6D43-A30E-C6C88C4F1B47}" srcOrd="0" destOrd="0" presId="urn:microsoft.com/office/officeart/2005/8/layout/vList2"/>
    <dgm:cxn modelId="{D756EAB7-08AC-4D35-996B-35B0585E439B}" srcId="{8AD6582C-B5E1-4B08-B0AC-C295052345D9}" destId="{012638E4-CBF9-4AE5-9E95-CF48D5421A0B}" srcOrd="1" destOrd="0" parTransId="{EAD9ADD2-2DC3-4ECD-8132-0AD7DF50A72A}" sibTransId="{78A84284-B59F-439D-8E47-2D2B1360680D}"/>
    <dgm:cxn modelId="{FABFAFD9-0163-4B23-BF35-F0EEB405608F}" srcId="{8AD6582C-B5E1-4B08-B0AC-C295052345D9}" destId="{66F11E0E-A3E4-44FB-8BD4-47C850EF9878}" srcOrd="0" destOrd="0" parTransId="{76606C42-1F70-48F6-8DCF-12E8CF5D1283}" sibTransId="{1E826474-71E7-423C-BB91-D5E961039B68}"/>
    <dgm:cxn modelId="{AE97DEF4-132B-8940-9EC5-C00FAA569CAC}" type="presOf" srcId="{E34FC088-3C93-41CE-88A6-F257F5D8EB0B}" destId="{0C74A003-4F78-0E4A-B0E5-7B1FD4F3E389}" srcOrd="0" destOrd="0" presId="urn:microsoft.com/office/officeart/2005/8/layout/vList2"/>
    <dgm:cxn modelId="{56DC08A1-1F51-5F4D-953E-56CACB750AB0}" type="presParOf" srcId="{52248F1A-5C0D-7441-BFC5-7482762B28C0}" destId="{A7A726E2-070E-6D43-A30E-C6C88C4F1B47}" srcOrd="0" destOrd="0" presId="urn:microsoft.com/office/officeart/2005/8/layout/vList2"/>
    <dgm:cxn modelId="{9A74E1F4-6C5B-8148-86A5-428A06AAC267}" type="presParOf" srcId="{52248F1A-5C0D-7441-BFC5-7482762B28C0}" destId="{5ACCC801-4E79-E04A-970E-B655DC54ADC6}" srcOrd="1" destOrd="0" presId="urn:microsoft.com/office/officeart/2005/8/layout/vList2"/>
    <dgm:cxn modelId="{5E0787AF-8747-0B4E-B157-7818073E0491}" type="presParOf" srcId="{52248F1A-5C0D-7441-BFC5-7482762B28C0}" destId="{84E716C6-EC39-C042-B645-C26DF12AA55F}" srcOrd="2" destOrd="0" presId="urn:microsoft.com/office/officeart/2005/8/layout/vList2"/>
    <dgm:cxn modelId="{EA628C25-04AF-DB45-94BC-5AE071A909E0}" type="presParOf" srcId="{52248F1A-5C0D-7441-BFC5-7482762B28C0}" destId="{AE4ED697-E228-7149-AB88-BBAFF49B02E4}" srcOrd="3" destOrd="0" presId="urn:microsoft.com/office/officeart/2005/8/layout/vList2"/>
    <dgm:cxn modelId="{F375438B-D0D9-DE4C-8EA3-946384D8BDBD}" type="presParOf" srcId="{52248F1A-5C0D-7441-BFC5-7482762B28C0}" destId="{0C74A003-4F78-0E4A-B0E5-7B1FD4F3E3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F973D-93A7-4900-AC36-D248F284C842}">
      <dsp:nvSpPr>
        <dsp:cNvPr id="0" name=""/>
        <dsp:cNvSpPr/>
      </dsp:nvSpPr>
      <dsp:spPr>
        <a:xfrm>
          <a:off x="0" y="0"/>
          <a:ext cx="5477761" cy="13939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2B6EC-0F90-4A69-9407-7F8C013D1124}">
      <dsp:nvSpPr>
        <dsp:cNvPr id="0" name=""/>
        <dsp:cNvSpPr/>
      </dsp:nvSpPr>
      <dsp:spPr>
        <a:xfrm>
          <a:off x="421655" y="314223"/>
          <a:ext cx="766646" cy="766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518BF-53DE-4857-91F6-533CDA097B48}">
      <dsp:nvSpPr>
        <dsp:cNvPr id="0" name=""/>
        <dsp:cNvSpPr/>
      </dsp:nvSpPr>
      <dsp:spPr>
        <a:xfrm>
          <a:off x="1609956" y="595"/>
          <a:ext cx="3867805" cy="1393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21" tIns="147521" rIns="147521" bIns="1475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Arial" panose="020B0604020202020204" pitchFamily="34" charset="0"/>
              <a:cs typeface="Arial" panose="020B0604020202020204" pitchFamily="34" charset="0"/>
            </a:rPr>
            <a:t>Types of institutions – colleges, universities and tech schools</a:t>
          </a:r>
        </a:p>
      </dsp:txBody>
      <dsp:txXfrm>
        <a:off x="1609956" y="595"/>
        <a:ext cx="3867805" cy="1393901"/>
      </dsp:txXfrm>
    </dsp:sp>
    <dsp:sp modelId="{EBC3B436-4F68-476F-B319-0CFAFB08148D}">
      <dsp:nvSpPr>
        <dsp:cNvPr id="0" name=""/>
        <dsp:cNvSpPr/>
      </dsp:nvSpPr>
      <dsp:spPr>
        <a:xfrm>
          <a:off x="0" y="1742973"/>
          <a:ext cx="5477761" cy="13939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25275-0F2E-4B1E-95EB-96EB718E329F}">
      <dsp:nvSpPr>
        <dsp:cNvPr id="0" name=""/>
        <dsp:cNvSpPr/>
      </dsp:nvSpPr>
      <dsp:spPr>
        <a:xfrm>
          <a:off x="421655" y="2056600"/>
          <a:ext cx="766646" cy="7666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351F2-6239-406A-8E8A-0B6E7B1D2563}">
      <dsp:nvSpPr>
        <dsp:cNvPr id="0" name=""/>
        <dsp:cNvSpPr/>
      </dsp:nvSpPr>
      <dsp:spPr>
        <a:xfrm>
          <a:off x="1609956" y="1742973"/>
          <a:ext cx="3867805" cy="1393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21" tIns="147521" rIns="147521" bIns="1475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Arial" panose="020B0604020202020204" pitchFamily="34" charset="0"/>
              <a:cs typeface="Arial" panose="020B0604020202020204" pitchFamily="34" charset="0"/>
            </a:rPr>
            <a:t>Common Expenses – tuition, fees, books, housing and meals</a:t>
          </a:r>
        </a:p>
      </dsp:txBody>
      <dsp:txXfrm>
        <a:off x="1609956" y="1742973"/>
        <a:ext cx="3867805" cy="1393901"/>
      </dsp:txXfrm>
    </dsp:sp>
    <dsp:sp modelId="{D6EC3CB9-F7E2-4012-B8FB-AAE95A208366}">
      <dsp:nvSpPr>
        <dsp:cNvPr id="0" name=""/>
        <dsp:cNvSpPr/>
      </dsp:nvSpPr>
      <dsp:spPr>
        <a:xfrm>
          <a:off x="0" y="3485350"/>
          <a:ext cx="5477761" cy="13939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0611B-5B52-49BB-95A6-738ADD085353}">
      <dsp:nvSpPr>
        <dsp:cNvPr id="0" name=""/>
        <dsp:cNvSpPr/>
      </dsp:nvSpPr>
      <dsp:spPr>
        <a:xfrm>
          <a:off x="421655" y="3798978"/>
          <a:ext cx="766646" cy="7666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C8BCB-B8BB-438F-8340-317D7421EA23}">
      <dsp:nvSpPr>
        <dsp:cNvPr id="0" name=""/>
        <dsp:cNvSpPr/>
      </dsp:nvSpPr>
      <dsp:spPr>
        <a:xfrm>
          <a:off x="1609956" y="3485350"/>
          <a:ext cx="3867805" cy="1393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21" tIns="147521" rIns="147521" bIns="1475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Arial" panose="020B0604020202020204" pitchFamily="34" charset="0"/>
              <a:cs typeface="Arial" panose="020B0604020202020204" pitchFamily="34" charset="0"/>
            </a:rPr>
            <a:t>Ways to pay – grants (FAFSA), scholarships, work-study, loans, savings  </a:t>
          </a:r>
        </a:p>
      </dsp:txBody>
      <dsp:txXfrm>
        <a:off x="1609956" y="3485350"/>
        <a:ext cx="3867805" cy="13939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ED7F3-50A7-0C43-851B-72FB42637AD4}">
      <dsp:nvSpPr>
        <dsp:cNvPr id="0" name=""/>
        <dsp:cNvSpPr/>
      </dsp:nvSpPr>
      <dsp:spPr>
        <a:xfrm>
          <a:off x="0" y="3795251"/>
          <a:ext cx="5470207" cy="1245686"/>
        </a:xfrm>
        <a:prstGeom prst="rect">
          <a:avLst/>
        </a:prstGeom>
        <a:solidFill>
          <a:srgbClr val="0055A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Any Oklahoma’s Promise student on financial aid suspension for failure to meet SAP (Satisfactory Academic Progress), will not be eligible to receive  the Oklahoma’s Promise award.</a:t>
          </a:r>
        </a:p>
      </dsp:txBody>
      <dsp:txXfrm>
        <a:off x="0" y="3795251"/>
        <a:ext cx="5470207" cy="1245686"/>
      </dsp:txXfrm>
    </dsp:sp>
    <dsp:sp modelId="{EDC02958-1A49-B041-A7FB-CABA66197E97}">
      <dsp:nvSpPr>
        <dsp:cNvPr id="0" name=""/>
        <dsp:cNvSpPr/>
      </dsp:nvSpPr>
      <dsp:spPr>
        <a:xfrm rot="10800000">
          <a:off x="0" y="1898071"/>
          <a:ext cx="5470207" cy="1915865"/>
        </a:xfrm>
        <a:prstGeom prst="upArrowCallout">
          <a:avLst/>
        </a:prstGeom>
        <a:solidFill>
          <a:srgbClr val="0055A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To receive the award, the federal adjusted gross income (AGI) of the student’s parents may not exceed $100,000.</a:t>
          </a:r>
        </a:p>
      </dsp:txBody>
      <dsp:txXfrm rot="-10800000">
        <a:off x="0" y="1898071"/>
        <a:ext cx="5470207" cy="672468"/>
      </dsp:txXfrm>
    </dsp:sp>
    <dsp:sp modelId="{3220F8F8-5FC4-1C4F-A83D-339C2C43AEAC}">
      <dsp:nvSpPr>
        <dsp:cNvPr id="0" name=""/>
        <dsp:cNvSpPr/>
      </dsp:nvSpPr>
      <dsp:spPr>
        <a:xfrm>
          <a:off x="0" y="2570540"/>
          <a:ext cx="5470207" cy="572843"/>
        </a:xfrm>
        <a:prstGeom prst="rect">
          <a:avLst/>
        </a:prstGeom>
        <a:solidFill>
          <a:schemeClr val="bg1">
            <a:alpha val="9000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College students under the teacher track: The household income needs to be under 700% of the federal poverty level. This level changes annually and is based on household size.</a:t>
          </a:r>
        </a:p>
      </dsp:txBody>
      <dsp:txXfrm>
        <a:off x="0" y="2570540"/>
        <a:ext cx="5470207" cy="572843"/>
      </dsp:txXfrm>
    </dsp:sp>
    <dsp:sp modelId="{EC34FED0-56E4-7240-951F-DC09ACBEE55A}">
      <dsp:nvSpPr>
        <dsp:cNvPr id="0" name=""/>
        <dsp:cNvSpPr/>
      </dsp:nvSpPr>
      <dsp:spPr>
        <a:xfrm rot="10800000">
          <a:off x="0" y="891"/>
          <a:ext cx="5470207" cy="1915865"/>
        </a:xfrm>
        <a:prstGeom prst="upArrowCallout">
          <a:avLst/>
        </a:prstGeom>
        <a:solidFill>
          <a:srgbClr val="0055A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Students must file the FAFSA each year in college or career education.</a:t>
          </a:r>
        </a:p>
      </dsp:txBody>
      <dsp:txXfrm rot="10800000">
        <a:off x="0" y="891"/>
        <a:ext cx="5470207" cy="12448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F5FC6-5B3A-AD4C-9720-BF3D243DC06A}">
      <dsp:nvSpPr>
        <dsp:cNvPr id="0" name=""/>
        <dsp:cNvSpPr/>
      </dsp:nvSpPr>
      <dsp:spPr>
        <a:xfrm>
          <a:off x="797" y="666269"/>
          <a:ext cx="3536853" cy="2247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038CE-CF28-8A4E-9AA6-B6D970410D2F}">
      <dsp:nvSpPr>
        <dsp:cNvPr id="0" name=""/>
        <dsp:cNvSpPr/>
      </dsp:nvSpPr>
      <dsp:spPr>
        <a:xfrm>
          <a:off x="347276" y="995424"/>
          <a:ext cx="3536853" cy="2247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solidFill>
                <a:srgbClr val="0055A5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okpromise@osrhe.edu</a:t>
          </a:r>
          <a:endParaRPr lang="en-US" sz="2300" b="1" i="0" kern="1200" dirty="0">
            <a:solidFill>
              <a:srgbClr val="0055A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111" y="1061259"/>
        <a:ext cx="3405183" cy="2116093"/>
      </dsp:txXfrm>
    </dsp:sp>
    <dsp:sp modelId="{1837FC3C-02BD-B646-9CB6-882C94444B10}">
      <dsp:nvSpPr>
        <dsp:cNvPr id="0" name=""/>
        <dsp:cNvSpPr/>
      </dsp:nvSpPr>
      <dsp:spPr>
        <a:xfrm>
          <a:off x="4230609" y="666269"/>
          <a:ext cx="3118313" cy="1980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66407-634B-CC4B-BEB0-A2ABE9BB38FF}">
      <dsp:nvSpPr>
        <dsp:cNvPr id="0" name=""/>
        <dsp:cNvSpPr/>
      </dsp:nvSpPr>
      <dsp:spPr>
        <a:xfrm>
          <a:off x="4577089" y="995424"/>
          <a:ext cx="3118313" cy="1980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0055A5"/>
              </a:solidFill>
              <a:latin typeface="Arial" panose="020B0604020202020204" pitchFamily="34" charset="0"/>
              <a:cs typeface="Arial" panose="020B0604020202020204" pitchFamily="34" charset="0"/>
            </a:rPr>
            <a:t>1-800-858-1840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rgbClr val="0055A5"/>
              </a:solidFill>
              <a:latin typeface="Arial" panose="020B0604020202020204" pitchFamily="34" charset="0"/>
              <a:cs typeface="Arial" panose="020B0604020202020204" pitchFamily="34" charset="0"/>
            </a:rPr>
            <a:t>(option 2)</a:t>
          </a:r>
        </a:p>
      </dsp:txBody>
      <dsp:txXfrm>
        <a:off x="4635085" y="1053420"/>
        <a:ext cx="3002321" cy="1864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79F56-B401-D24F-9F6C-A400ADED59DA}">
      <dsp:nvSpPr>
        <dsp:cNvPr id="0" name=""/>
        <dsp:cNvSpPr/>
      </dsp:nvSpPr>
      <dsp:spPr>
        <a:xfrm>
          <a:off x="0" y="1423"/>
          <a:ext cx="5796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03953-888E-EB46-A730-53B33CEC3CB8}">
      <dsp:nvSpPr>
        <dsp:cNvPr id="0" name=""/>
        <dsp:cNvSpPr/>
      </dsp:nvSpPr>
      <dsp:spPr>
        <a:xfrm>
          <a:off x="0" y="1423"/>
          <a:ext cx="5796200" cy="77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1. Do you want a 2-year or 4-year college?</a:t>
          </a:r>
        </a:p>
      </dsp:txBody>
      <dsp:txXfrm>
        <a:off x="0" y="1423"/>
        <a:ext cx="5796200" cy="777506"/>
      </dsp:txXfrm>
    </dsp:sp>
    <dsp:sp modelId="{A5253685-2B4F-A045-9896-167CDA292602}">
      <dsp:nvSpPr>
        <dsp:cNvPr id="0" name=""/>
        <dsp:cNvSpPr/>
      </dsp:nvSpPr>
      <dsp:spPr>
        <a:xfrm>
          <a:off x="0" y="778929"/>
          <a:ext cx="5796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60D0E-3B64-2D45-B0A8-795C7E95D74E}">
      <dsp:nvSpPr>
        <dsp:cNvPr id="0" name=""/>
        <dsp:cNvSpPr/>
      </dsp:nvSpPr>
      <dsp:spPr>
        <a:xfrm>
          <a:off x="0" y="778929"/>
          <a:ext cx="5796200" cy="77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2. Do you want a public or private institution?</a:t>
          </a:r>
        </a:p>
      </dsp:txBody>
      <dsp:txXfrm>
        <a:off x="0" y="778929"/>
        <a:ext cx="5796200" cy="777506"/>
      </dsp:txXfrm>
    </dsp:sp>
    <dsp:sp modelId="{25AF98BE-A77E-5443-888D-A7990E55F256}">
      <dsp:nvSpPr>
        <dsp:cNvPr id="0" name=""/>
        <dsp:cNvSpPr/>
      </dsp:nvSpPr>
      <dsp:spPr>
        <a:xfrm>
          <a:off x="0" y="1556435"/>
          <a:ext cx="57962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B89E5-75D6-4749-998A-B13DC3602B6E}">
      <dsp:nvSpPr>
        <dsp:cNvPr id="0" name=""/>
        <dsp:cNvSpPr/>
      </dsp:nvSpPr>
      <dsp:spPr>
        <a:xfrm>
          <a:off x="0" y="1556435"/>
          <a:ext cx="5790539" cy="1196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3. What size college would be best for me?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latin typeface="Arial" panose="020B0604020202020204" pitchFamily="34" charset="0"/>
              <a:cs typeface="Arial" panose="020B0604020202020204" pitchFamily="34" charset="0"/>
            </a:rPr>
            <a:t> - very large (15,000 or more students)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latin typeface="Arial" panose="020B0604020202020204" pitchFamily="34" charset="0"/>
              <a:cs typeface="Arial" panose="020B0604020202020204" pitchFamily="34" charset="0"/>
            </a:rPr>
            <a:t>- moderately sized (fewer than 15,000 students but more than 2,000)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latin typeface="Arial" panose="020B0604020202020204" pitchFamily="34" charset="0"/>
              <a:cs typeface="Arial" panose="020B0604020202020204" pitchFamily="34" charset="0"/>
            </a:rPr>
            <a:t> - small (enrollment less than 2,000) </a:t>
          </a:r>
        </a:p>
      </dsp:txBody>
      <dsp:txXfrm>
        <a:off x="0" y="1556435"/>
        <a:ext cx="5790539" cy="1196947"/>
      </dsp:txXfrm>
    </dsp:sp>
    <dsp:sp modelId="{6C0A1C7C-D243-854A-A90F-C768D2154BEF}">
      <dsp:nvSpPr>
        <dsp:cNvPr id="0" name=""/>
        <dsp:cNvSpPr/>
      </dsp:nvSpPr>
      <dsp:spPr>
        <a:xfrm>
          <a:off x="0" y="2753382"/>
          <a:ext cx="5796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FDE9E-7629-064C-BF25-9A1E23CB4944}">
      <dsp:nvSpPr>
        <dsp:cNvPr id="0" name=""/>
        <dsp:cNvSpPr/>
      </dsp:nvSpPr>
      <dsp:spPr>
        <a:xfrm>
          <a:off x="0" y="2753382"/>
          <a:ext cx="5796200" cy="77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4. Do you want to attend college in a city, a suburban community or a rural setting?</a:t>
          </a:r>
        </a:p>
      </dsp:txBody>
      <dsp:txXfrm>
        <a:off x="0" y="2753382"/>
        <a:ext cx="5796200" cy="777506"/>
      </dsp:txXfrm>
    </dsp:sp>
    <dsp:sp modelId="{BA3D9A78-476E-EE4E-9FD6-20600408FB77}">
      <dsp:nvSpPr>
        <dsp:cNvPr id="0" name=""/>
        <dsp:cNvSpPr/>
      </dsp:nvSpPr>
      <dsp:spPr>
        <a:xfrm>
          <a:off x="0" y="3530888"/>
          <a:ext cx="57962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0D07A-DC44-A440-A381-42F63AED110E}">
      <dsp:nvSpPr>
        <dsp:cNvPr id="0" name=""/>
        <dsp:cNvSpPr/>
      </dsp:nvSpPr>
      <dsp:spPr>
        <a:xfrm>
          <a:off x="0" y="3530888"/>
          <a:ext cx="5796200" cy="77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5. Have you talked to your parents about finances?</a:t>
          </a:r>
        </a:p>
      </dsp:txBody>
      <dsp:txXfrm>
        <a:off x="0" y="3530888"/>
        <a:ext cx="5796200" cy="777506"/>
      </dsp:txXfrm>
    </dsp:sp>
    <dsp:sp modelId="{7CA7E25E-6DC0-974E-A5E9-1310BD78428A}">
      <dsp:nvSpPr>
        <dsp:cNvPr id="0" name=""/>
        <dsp:cNvSpPr/>
      </dsp:nvSpPr>
      <dsp:spPr>
        <a:xfrm>
          <a:off x="0" y="4308394"/>
          <a:ext cx="5796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64642-54E4-9746-9777-909BB178A802}">
      <dsp:nvSpPr>
        <dsp:cNvPr id="0" name=""/>
        <dsp:cNvSpPr/>
      </dsp:nvSpPr>
      <dsp:spPr>
        <a:xfrm>
          <a:off x="0" y="4308394"/>
          <a:ext cx="5796200" cy="77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6. What do you think you would like to study in college?</a:t>
          </a:r>
        </a:p>
      </dsp:txBody>
      <dsp:txXfrm>
        <a:off x="0" y="4308394"/>
        <a:ext cx="5796200" cy="777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79AEC-8700-7543-A6BB-4564764247C1}">
      <dsp:nvSpPr>
        <dsp:cNvPr id="0" name=""/>
        <dsp:cNvSpPr/>
      </dsp:nvSpPr>
      <dsp:spPr>
        <a:xfrm>
          <a:off x="0" y="0"/>
          <a:ext cx="4760833" cy="1418234"/>
        </a:xfrm>
        <a:prstGeom prst="roundRect">
          <a:avLst>
            <a:gd name="adj" fmla="val 10000"/>
          </a:avLst>
        </a:prstGeom>
        <a:solidFill>
          <a:srgbClr val="6BBD4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We talked about grants, loans, and work-study – eligibility for each are determined by FAFSA – Free Application For Student Aid. </a:t>
          </a:r>
        </a:p>
      </dsp:txBody>
      <dsp:txXfrm>
        <a:off x="41539" y="41539"/>
        <a:ext cx="3230447" cy="1335156"/>
      </dsp:txXfrm>
    </dsp:sp>
    <dsp:sp modelId="{CEB1300A-C987-9047-8AD9-E97A881DBA45}">
      <dsp:nvSpPr>
        <dsp:cNvPr id="0" name=""/>
        <dsp:cNvSpPr/>
      </dsp:nvSpPr>
      <dsp:spPr>
        <a:xfrm>
          <a:off x="420073" y="1654606"/>
          <a:ext cx="4760833" cy="1418234"/>
        </a:xfrm>
        <a:prstGeom prst="roundRect">
          <a:avLst>
            <a:gd name="adj" fmla="val 10000"/>
          </a:avLst>
        </a:prstGeom>
        <a:solidFill>
          <a:srgbClr val="6BBD4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Required by most colleges, universities and tech schools.</a:t>
          </a:r>
        </a:p>
      </dsp:txBody>
      <dsp:txXfrm>
        <a:off x="461612" y="1696145"/>
        <a:ext cx="3335829" cy="1335156"/>
      </dsp:txXfrm>
    </dsp:sp>
    <dsp:sp modelId="{841474D9-50FE-754C-8B45-2EEB2606A90E}">
      <dsp:nvSpPr>
        <dsp:cNvPr id="0" name=""/>
        <dsp:cNvSpPr/>
      </dsp:nvSpPr>
      <dsp:spPr>
        <a:xfrm>
          <a:off x="840147" y="3309213"/>
          <a:ext cx="4760833" cy="1418234"/>
        </a:xfrm>
        <a:prstGeom prst="roundRect">
          <a:avLst>
            <a:gd name="adj" fmla="val 10000"/>
          </a:avLst>
        </a:prstGeom>
        <a:solidFill>
          <a:srgbClr val="6BBD4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Opens October 1st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(your senior year)</a:t>
          </a:r>
        </a:p>
      </dsp:txBody>
      <dsp:txXfrm>
        <a:off x="881686" y="3350752"/>
        <a:ext cx="3335829" cy="1335156"/>
      </dsp:txXfrm>
    </dsp:sp>
    <dsp:sp modelId="{27982E39-2835-4A4B-869C-AB532223935E}">
      <dsp:nvSpPr>
        <dsp:cNvPr id="0" name=""/>
        <dsp:cNvSpPr/>
      </dsp:nvSpPr>
      <dsp:spPr>
        <a:xfrm>
          <a:off x="3838981" y="1075494"/>
          <a:ext cx="921852" cy="9218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046398" y="1075494"/>
        <a:ext cx="507018" cy="693694"/>
      </dsp:txXfrm>
    </dsp:sp>
    <dsp:sp modelId="{5A13ECC6-0F02-9C47-8392-DD4C68D0ED46}">
      <dsp:nvSpPr>
        <dsp:cNvPr id="0" name=""/>
        <dsp:cNvSpPr/>
      </dsp:nvSpPr>
      <dsp:spPr>
        <a:xfrm>
          <a:off x="4259055" y="2720646"/>
          <a:ext cx="921852" cy="9218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466472" y="2720646"/>
        <a:ext cx="507018" cy="693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A983B-87E8-AD43-8F67-051464940A92}">
      <dsp:nvSpPr>
        <dsp:cNvPr id="0" name=""/>
        <dsp:cNvSpPr/>
      </dsp:nvSpPr>
      <dsp:spPr>
        <a:xfrm>
          <a:off x="0" y="2945246"/>
          <a:ext cx="5477761" cy="1932400"/>
        </a:xfrm>
        <a:prstGeom prst="rect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>
              <a:latin typeface="Arial" panose="020B0604020202020204" pitchFamily="34" charset="0"/>
              <a:cs typeface="Arial" panose="020B0604020202020204" pitchFamily="34" charset="0"/>
            </a:rPr>
            <a:t>You will need the following items to apply</a:t>
          </a:r>
        </a:p>
      </dsp:txBody>
      <dsp:txXfrm>
        <a:off x="0" y="2945246"/>
        <a:ext cx="5477761" cy="1043496"/>
      </dsp:txXfrm>
    </dsp:sp>
    <dsp:sp modelId="{98166808-5221-ED44-89F4-AF11A34A1576}">
      <dsp:nvSpPr>
        <dsp:cNvPr id="0" name=""/>
        <dsp:cNvSpPr/>
      </dsp:nvSpPr>
      <dsp:spPr>
        <a:xfrm>
          <a:off x="668" y="3950095"/>
          <a:ext cx="1095284" cy="88890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FSA ID (electronic signature) Parent and Student</a:t>
          </a:r>
        </a:p>
      </dsp:txBody>
      <dsp:txXfrm>
        <a:off x="668" y="3950095"/>
        <a:ext cx="1095284" cy="888904"/>
      </dsp:txXfrm>
    </dsp:sp>
    <dsp:sp modelId="{947D4DC0-D612-034D-BA12-776683D90F49}">
      <dsp:nvSpPr>
        <dsp:cNvPr id="0" name=""/>
        <dsp:cNvSpPr/>
      </dsp:nvSpPr>
      <dsp:spPr>
        <a:xfrm>
          <a:off x="1095953" y="3950095"/>
          <a:ext cx="1095284" cy="888904"/>
        </a:xfrm>
        <a:prstGeom prst="rect">
          <a:avLst/>
        </a:prstGeom>
        <a:solidFill>
          <a:schemeClr val="accent2">
            <a:tint val="40000"/>
            <a:alpha val="90000"/>
            <a:hueOff val="802215"/>
            <a:satOff val="-14260"/>
            <a:lumOff val="-1032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802215"/>
              <a:satOff val="-14260"/>
              <a:lumOff val="-10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Social Security Number </a:t>
          </a:r>
        </a:p>
      </dsp:txBody>
      <dsp:txXfrm>
        <a:off x="1095953" y="3950095"/>
        <a:ext cx="1095284" cy="888904"/>
      </dsp:txXfrm>
    </dsp:sp>
    <dsp:sp modelId="{DFC44A80-A25E-3545-9E03-02E3692D3C0D}">
      <dsp:nvSpPr>
        <dsp:cNvPr id="0" name=""/>
        <dsp:cNvSpPr/>
      </dsp:nvSpPr>
      <dsp:spPr>
        <a:xfrm>
          <a:off x="2191238" y="3950095"/>
          <a:ext cx="1095284" cy="888904"/>
        </a:xfrm>
        <a:prstGeom prst="rect">
          <a:avLst/>
        </a:prstGeom>
        <a:solidFill>
          <a:schemeClr val="accent2">
            <a:tint val="40000"/>
            <a:alpha val="90000"/>
            <a:hueOff val="1604431"/>
            <a:satOff val="-28521"/>
            <a:lumOff val="-2064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1604431"/>
              <a:satOff val="-28521"/>
              <a:lumOff val="-20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List of Colleges</a:t>
          </a:r>
        </a:p>
      </dsp:txBody>
      <dsp:txXfrm>
        <a:off x="2191238" y="3950095"/>
        <a:ext cx="1095284" cy="888904"/>
      </dsp:txXfrm>
    </dsp:sp>
    <dsp:sp modelId="{B24EFADF-069C-CD40-8543-9AC583F0D4C9}">
      <dsp:nvSpPr>
        <dsp:cNvPr id="0" name=""/>
        <dsp:cNvSpPr/>
      </dsp:nvSpPr>
      <dsp:spPr>
        <a:xfrm>
          <a:off x="3286523" y="3950095"/>
          <a:ext cx="1095284" cy="888904"/>
        </a:xfrm>
        <a:prstGeom prst="rect">
          <a:avLst/>
        </a:prstGeom>
        <a:solidFill>
          <a:schemeClr val="accent2">
            <a:tint val="40000"/>
            <a:alpha val="90000"/>
            <a:hueOff val="2406646"/>
            <a:satOff val="-42781"/>
            <a:lumOff val="-3095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2406646"/>
              <a:satOff val="-42781"/>
              <a:lumOff val="-30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Tax Info (yours and parents) </a:t>
          </a:r>
        </a:p>
      </dsp:txBody>
      <dsp:txXfrm>
        <a:off x="3286523" y="3950095"/>
        <a:ext cx="1095284" cy="888904"/>
      </dsp:txXfrm>
    </dsp:sp>
    <dsp:sp modelId="{4D80123F-C3D3-4E4D-81F7-9B0B91D09A11}">
      <dsp:nvSpPr>
        <dsp:cNvPr id="0" name=""/>
        <dsp:cNvSpPr/>
      </dsp:nvSpPr>
      <dsp:spPr>
        <a:xfrm>
          <a:off x="4381808" y="3950095"/>
          <a:ext cx="1095284" cy="888904"/>
        </a:xfrm>
        <a:prstGeom prst="rect">
          <a:avLst/>
        </a:prstGeom>
        <a:solidFill>
          <a:schemeClr val="accent2">
            <a:tint val="40000"/>
            <a:alpha val="90000"/>
            <a:hueOff val="3208861"/>
            <a:satOff val="-57041"/>
            <a:lumOff val="-4127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3208861"/>
              <a:satOff val="-57041"/>
              <a:lumOff val="-41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Parents social security number. </a:t>
          </a:r>
        </a:p>
      </dsp:txBody>
      <dsp:txXfrm>
        <a:off x="4381808" y="3950095"/>
        <a:ext cx="1095284" cy="888904"/>
      </dsp:txXfrm>
    </dsp:sp>
    <dsp:sp modelId="{F2F44FBC-9ED7-4944-8134-90F6A37C8495}">
      <dsp:nvSpPr>
        <dsp:cNvPr id="0" name=""/>
        <dsp:cNvSpPr/>
      </dsp:nvSpPr>
      <dsp:spPr>
        <a:xfrm rot="10800000">
          <a:off x="0" y="2200"/>
          <a:ext cx="5477761" cy="2972032"/>
        </a:xfrm>
        <a:prstGeom prst="upArrowCallout">
          <a:avLst/>
        </a:prstGeom>
        <a:solidFill>
          <a:srgbClr val="6BBD4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>
              <a:latin typeface="Arial" panose="020B0604020202020204" pitchFamily="34" charset="0"/>
              <a:cs typeface="Arial" panose="020B0604020202020204" pitchFamily="34" charset="0"/>
            </a:rPr>
            <a:t>The earlier you apply, more opportunities/aid.</a:t>
          </a:r>
        </a:p>
      </dsp:txBody>
      <dsp:txXfrm rot="10800000">
        <a:off x="0" y="2200"/>
        <a:ext cx="5477761" cy="19311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851D3-6C39-4878-992D-DA064692CC23}">
      <dsp:nvSpPr>
        <dsp:cNvPr id="0" name=""/>
        <dsp:cNvSpPr/>
      </dsp:nvSpPr>
      <dsp:spPr>
        <a:xfrm>
          <a:off x="333980" y="964892"/>
          <a:ext cx="543427" cy="5434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AEF18-1E33-438E-91CF-86390BC1EA41}">
      <dsp:nvSpPr>
        <dsp:cNvPr id="0" name=""/>
        <dsp:cNvSpPr/>
      </dsp:nvSpPr>
      <dsp:spPr>
        <a:xfrm>
          <a:off x="1885" y="1756565"/>
          <a:ext cx="1207617" cy="70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4 English</a:t>
          </a:r>
        </a:p>
      </dsp:txBody>
      <dsp:txXfrm>
        <a:off x="1885" y="1756565"/>
        <a:ext cx="1207617" cy="700512"/>
      </dsp:txXfrm>
    </dsp:sp>
    <dsp:sp modelId="{0F7BE166-D2B0-4073-BC3E-CA73A2285606}">
      <dsp:nvSpPr>
        <dsp:cNvPr id="0" name=""/>
        <dsp:cNvSpPr/>
      </dsp:nvSpPr>
      <dsp:spPr>
        <a:xfrm>
          <a:off x="1752930" y="964892"/>
          <a:ext cx="543427" cy="5434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44B1B7-7093-40B7-A0DC-67D0181041AB}">
      <dsp:nvSpPr>
        <dsp:cNvPr id="0" name=""/>
        <dsp:cNvSpPr/>
      </dsp:nvSpPr>
      <dsp:spPr>
        <a:xfrm>
          <a:off x="1420836" y="1756565"/>
          <a:ext cx="1207617" cy="70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3 Lab Science</a:t>
          </a:r>
        </a:p>
      </dsp:txBody>
      <dsp:txXfrm>
        <a:off x="1420836" y="1756565"/>
        <a:ext cx="1207617" cy="700512"/>
      </dsp:txXfrm>
    </dsp:sp>
    <dsp:sp modelId="{A10055EF-D176-4B45-A661-9F3941854B1B}">
      <dsp:nvSpPr>
        <dsp:cNvPr id="0" name=""/>
        <dsp:cNvSpPr/>
      </dsp:nvSpPr>
      <dsp:spPr>
        <a:xfrm>
          <a:off x="3259010" y="964892"/>
          <a:ext cx="543427" cy="5434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63AEC-3111-4BA8-9827-5E2351AF8469}">
      <dsp:nvSpPr>
        <dsp:cNvPr id="0" name=""/>
        <dsp:cNvSpPr/>
      </dsp:nvSpPr>
      <dsp:spPr>
        <a:xfrm>
          <a:off x="2839786" y="1756565"/>
          <a:ext cx="1381876" cy="70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1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Mathematics</a:t>
          </a:r>
        </a:p>
      </dsp:txBody>
      <dsp:txXfrm>
        <a:off x="2839786" y="1756565"/>
        <a:ext cx="1381876" cy="700512"/>
      </dsp:txXfrm>
    </dsp:sp>
    <dsp:sp modelId="{13AB55C6-EB05-4B3C-9EDB-F9A3EB991B9B}">
      <dsp:nvSpPr>
        <dsp:cNvPr id="0" name=""/>
        <dsp:cNvSpPr/>
      </dsp:nvSpPr>
      <dsp:spPr>
        <a:xfrm>
          <a:off x="4999670" y="964892"/>
          <a:ext cx="543427" cy="5434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2B9A38-7739-4F60-BD54-D1AB9CA772C8}">
      <dsp:nvSpPr>
        <dsp:cNvPr id="0" name=""/>
        <dsp:cNvSpPr/>
      </dsp:nvSpPr>
      <dsp:spPr>
        <a:xfrm>
          <a:off x="4432995" y="1756565"/>
          <a:ext cx="1676776" cy="70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3 History and Citizenship Skills</a:t>
          </a:r>
        </a:p>
      </dsp:txBody>
      <dsp:txXfrm>
        <a:off x="4432995" y="1756565"/>
        <a:ext cx="1676776" cy="700512"/>
      </dsp:txXfrm>
    </dsp:sp>
    <dsp:sp modelId="{E868D1E2-8795-431F-9657-195CDBAAC7F9}">
      <dsp:nvSpPr>
        <dsp:cNvPr id="0" name=""/>
        <dsp:cNvSpPr/>
      </dsp:nvSpPr>
      <dsp:spPr>
        <a:xfrm>
          <a:off x="1105068" y="2854157"/>
          <a:ext cx="543427" cy="54342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83411A-6135-42C1-9E32-2F907E23B614}">
      <dsp:nvSpPr>
        <dsp:cNvPr id="0" name=""/>
        <dsp:cNvSpPr/>
      </dsp:nvSpPr>
      <dsp:spPr>
        <a:xfrm>
          <a:off x="418495" y="3645830"/>
          <a:ext cx="1916573" cy="70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2 Foreign or Non-English Language OR Computer Technology</a:t>
          </a:r>
        </a:p>
      </dsp:txBody>
      <dsp:txXfrm>
        <a:off x="418495" y="3645830"/>
        <a:ext cx="1916573" cy="700512"/>
      </dsp:txXfrm>
    </dsp:sp>
    <dsp:sp modelId="{AC28EBAA-D9B9-4E0B-A439-BF7009718B79}">
      <dsp:nvSpPr>
        <dsp:cNvPr id="0" name=""/>
        <dsp:cNvSpPr/>
      </dsp:nvSpPr>
      <dsp:spPr>
        <a:xfrm>
          <a:off x="3138593" y="2758982"/>
          <a:ext cx="543427" cy="54342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113474-DFB3-4BF7-B1DE-277D4C9B7757}">
      <dsp:nvSpPr>
        <dsp:cNvPr id="0" name=""/>
        <dsp:cNvSpPr/>
      </dsp:nvSpPr>
      <dsp:spPr>
        <a:xfrm>
          <a:off x="2546401" y="3360305"/>
          <a:ext cx="1727810" cy="108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1 Additional Unit of any of the subjects listed above or psychology, sociology or any concurrent liberal arts and science courses</a:t>
          </a:r>
        </a:p>
      </dsp:txBody>
      <dsp:txXfrm>
        <a:off x="2546401" y="3360305"/>
        <a:ext cx="1727810" cy="1081212"/>
      </dsp:txXfrm>
    </dsp:sp>
    <dsp:sp modelId="{EDDF19C3-A884-4852-8C2D-A4E43BFCB080}">
      <dsp:nvSpPr>
        <dsp:cNvPr id="0" name=""/>
        <dsp:cNvSpPr/>
      </dsp:nvSpPr>
      <dsp:spPr>
        <a:xfrm>
          <a:off x="4817639" y="2854157"/>
          <a:ext cx="543427" cy="54342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0D09E9-A0E7-46CA-9CDC-463A2FF50EA5}">
      <dsp:nvSpPr>
        <dsp:cNvPr id="0" name=""/>
        <dsp:cNvSpPr/>
      </dsp:nvSpPr>
      <dsp:spPr>
        <a:xfrm>
          <a:off x="4485545" y="3645830"/>
          <a:ext cx="1207617" cy="70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1 Fine Arts or Speech</a:t>
          </a:r>
        </a:p>
      </dsp:txBody>
      <dsp:txXfrm>
        <a:off x="4485545" y="3645830"/>
        <a:ext cx="1207617" cy="7005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512FB-68F4-E24C-9EB9-F4CA9FD2298A}">
      <dsp:nvSpPr>
        <dsp:cNvPr id="0" name=""/>
        <dsp:cNvSpPr/>
      </dsp:nvSpPr>
      <dsp:spPr>
        <a:xfrm>
          <a:off x="0" y="370502"/>
          <a:ext cx="7624952" cy="27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BFD291-F463-9F45-B126-CA0BDC5ADC03}">
      <dsp:nvSpPr>
        <dsp:cNvPr id="0" name=""/>
        <dsp:cNvSpPr/>
      </dsp:nvSpPr>
      <dsp:spPr>
        <a:xfrm>
          <a:off x="381247" y="172436"/>
          <a:ext cx="5988904" cy="360426"/>
        </a:xfrm>
        <a:prstGeom prst="roundRect">
          <a:avLst/>
        </a:prstGeom>
        <a:solidFill>
          <a:srgbClr val="0055A5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744" tIns="0" rIns="20174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4 - English</a:t>
          </a:r>
        </a:p>
      </dsp:txBody>
      <dsp:txXfrm>
        <a:off x="398842" y="190031"/>
        <a:ext cx="5953714" cy="325236"/>
      </dsp:txXfrm>
    </dsp:sp>
    <dsp:sp modelId="{F7FC054F-63C1-3644-B6B4-45FBAC364E0A}">
      <dsp:nvSpPr>
        <dsp:cNvPr id="0" name=""/>
        <dsp:cNvSpPr/>
      </dsp:nvSpPr>
      <dsp:spPr>
        <a:xfrm>
          <a:off x="0" y="905169"/>
          <a:ext cx="7624952" cy="27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98C2B9-6C00-CE4A-9059-AD532B2BEC72}">
      <dsp:nvSpPr>
        <dsp:cNvPr id="0" name=""/>
        <dsp:cNvSpPr/>
      </dsp:nvSpPr>
      <dsp:spPr>
        <a:xfrm>
          <a:off x="381247" y="707102"/>
          <a:ext cx="5988850" cy="360426"/>
        </a:xfrm>
        <a:prstGeom prst="roundRect">
          <a:avLst/>
        </a:prstGeom>
        <a:solidFill>
          <a:srgbClr val="0055A5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744" tIns="0" rIns="20174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3 - Lab science</a:t>
          </a:r>
        </a:p>
      </dsp:txBody>
      <dsp:txXfrm>
        <a:off x="398842" y="724697"/>
        <a:ext cx="5953660" cy="325236"/>
      </dsp:txXfrm>
    </dsp:sp>
    <dsp:sp modelId="{3BB63E0F-F1F4-5B4C-83E2-706601303E57}">
      <dsp:nvSpPr>
        <dsp:cNvPr id="0" name=""/>
        <dsp:cNvSpPr/>
      </dsp:nvSpPr>
      <dsp:spPr>
        <a:xfrm>
          <a:off x="0" y="1438399"/>
          <a:ext cx="7624952" cy="27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E57337-CEEC-7941-8B4A-A86D80CAF7B3}">
      <dsp:nvSpPr>
        <dsp:cNvPr id="0" name=""/>
        <dsp:cNvSpPr/>
      </dsp:nvSpPr>
      <dsp:spPr>
        <a:xfrm>
          <a:off x="381247" y="1241769"/>
          <a:ext cx="5988263" cy="358990"/>
        </a:xfrm>
        <a:prstGeom prst="roundRect">
          <a:avLst/>
        </a:prstGeom>
        <a:solidFill>
          <a:srgbClr val="0055A5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744" tIns="0" rIns="20174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3 - Mathematics</a:t>
          </a:r>
        </a:p>
      </dsp:txBody>
      <dsp:txXfrm>
        <a:off x="398771" y="1259293"/>
        <a:ext cx="5953215" cy="323942"/>
      </dsp:txXfrm>
    </dsp:sp>
    <dsp:sp modelId="{3590BE99-058B-D447-ADA0-A1D10B35488F}">
      <dsp:nvSpPr>
        <dsp:cNvPr id="0" name=""/>
        <dsp:cNvSpPr/>
      </dsp:nvSpPr>
      <dsp:spPr>
        <a:xfrm>
          <a:off x="0" y="1969257"/>
          <a:ext cx="7624952" cy="27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F20927-CB19-1840-ABB4-96045799CFFD}">
      <dsp:nvSpPr>
        <dsp:cNvPr id="0" name=""/>
        <dsp:cNvSpPr/>
      </dsp:nvSpPr>
      <dsp:spPr>
        <a:xfrm>
          <a:off x="381247" y="1774999"/>
          <a:ext cx="5988904" cy="356617"/>
        </a:xfrm>
        <a:prstGeom prst="roundRect">
          <a:avLst/>
        </a:prstGeom>
        <a:solidFill>
          <a:srgbClr val="0055A5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744" tIns="0" rIns="20174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3 - History and citizenship skills</a:t>
          </a:r>
        </a:p>
      </dsp:txBody>
      <dsp:txXfrm>
        <a:off x="398656" y="1792408"/>
        <a:ext cx="5954086" cy="321799"/>
      </dsp:txXfrm>
    </dsp:sp>
    <dsp:sp modelId="{594392B9-F71D-C146-9343-E403531C02A6}">
      <dsp:nvSpPr>
        <dsp:cNvPr id="0" name=""/>
        <dsp:cNvSpPr/>
      </dsp:nvSpPr>
      <dsp:spPr>
        <a:xfrm>
          <a:off x="0" y="2503923"/>
          <a:ext cx="7624952" cy="970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781" tIns="229108" rIns="59178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>
              <a:latin typeface="Arial" panose="020B0604020202020204" pitchFamily="34" charset="0"/>
              <a:cs typeface="Arial" panose="020B0604020202020204" pitchFamily="34" charset="0"/>
            </a:rPr>
            <a:t>Computer science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>
              <a:latin typeface="Arial" panose="020B0604020202020204" pitchFamily="34" charset="0"/>
              <a:cs typeface="Arial" panose="020B0604020202020204" pitchFamily="34" charset="0"/>
            </a:rPr>
            <a:t>Foreign language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>
              <a:latin typeface="Arial" panose="020B0604020202020204" pitchFamily="34" charset="0"/>
              <a:cs typeface="Arial" panose="020B0604020202020204" pitchFamily="34" charset="0"/>
            </a:rPr>
            <a:t>Any Advanced Placement (AP) Course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>
              <a:latin typeface="Arial" panose="020B0604020202020204" pitchFamily="34" charset="0"/>
              <a:cs typeface="Arial" panose="020B0604020202020204" pitchFamily="34" charset="0"/>
            </a:rPr>
            <a:t>Psychology,  sociology, or any concurrent liberal arts and science course at a state system institution</a:t>
          </a:r>
        </a:p>
      </dsp:txBody>
      <dsp:txXfrm>
        <a:off x="0" y="2503923"/>
        <a:ext cx="7624952" cy="970199"/>
      </dsp:txXfrm>
    </dsp:sp>
    <dsp:sp modelId="{3B4BB008-CCC6-2042-A675-7557DB025D3F}">
      <dsp:nvSpPr>
        <dsp:cNvPr id="0" name=""/>
        <dsp:cNvSpPr/>
      </dsp:nvSpPr>
      <dsp:spPr>
        <a:xfrm>
          <a:off x="381247" y="2305857"/>
          <a:ext cx="5988850" cy="360426"/>
        </a:xfrm>
        <a:prstGeom prst="roundRect">
          <a:avLst/>
        </a:prstGeom>
        <a:solidFill>
          <a:srgbClr val="0055A5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744" tIns="0" rIns="20174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2 - Additional units of subjects previously listed or selected from:</a:t>
          </a:r>
        </a:p>
      </dsp:txBody>
      <dsp:txXfrm>
        <a:off x="398842" y="2323452"/>
        <a:ext cx="5953660" cy="325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DC6FE-0E4B-544D-B4AD-2FFF988AB1FB}">
      <dsp:nvSpPr>
        <dsp:cNvPr id="0" name=""/>
        <dsp:cNvSpPr/>
      </dsp:nvSpPr>
      <dsp:spPr>
        <a:xfrm>
          <a:off x="2711545" y="561648"/>
          <a:ext cx="4345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9675" y="45719"/>
              </a:lnTo>
            </a:path>
            <a:path>
              <a:moveTo>
                <a:pt x="264888" y="45719"/>
              </a:moveTo>
              <a:lnTo>
                <a:pt x="434563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</a:t>
          </a:r>
        </a:p>
      </dsp:txBody>
      <dsp:txXfrm>
        <a:off x="2881220" y="523566"/>
        <a:ext cx="95213" cy="167604"/>
      </dsp:txXfrm>
    </dsp:sp>
    <dsp:sp modelId="{B2D2E555-C54B-4A46-97DD-BB2DF7221E42}">
      <dsp:nvSpPr>
        <dsp:cNvPr id="0" name=""/>
        <dsp:cNvSpPr/>
      </dsp:nvSpPr>
      <dsp:spPr>
        <a:xfrm>
          <a:off x="690897" y="633"/>
          <a:ext cx="2022448" cy="1213468"/>
        </a:xfrm>
        <a:prstGeom prst="rect">
          <a:avLst/>
        </a:prstGeom>
        <a:solidFill>
          <a:srgbClr val="0055A5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02" tIns="104025" rIns="99102" bIns="1040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Arial" panose="020B0604020202020204" pitchFamily="34" charset="0"/>
              <a:cs typeface="Arial" panose="020B0604020202020204" pitchFamily="34" charset="0"/>
            </a:rPr>
            <a:t>Graduate from an Oklahoma High School.</a:t>
          </a:r>
        </a:p>
      </dsp:txBody>
      <dsp:txXfrm>
        <a:off x="690897" y="633"/>
        <a:ext cx="2022448" cy="1213468"/>
      </dsp:txXfrm>
    </dsp:sp>
    <dsp:sp modelId="{2DCED7E3-FB4C-FF48-8D2B-8DD7298A02FB}">
      <dsp:nvSpPr>
        <dsp:cNvPr id="0" name=""/>
        <dsp:cNvSpPr/>
      </dsp:nvSpPr>
      <dsp:spPr>
        <a:xfrm>
          <a:off x="1702121" y="1212302"/>
          <a:ext cx="2487611" cy="434563"/>
        </a:xfrm>
        <a:custGeom>
          <a:avLst/>
          <a:gdLst/>
          <a:ahLst/>
          <a:cxnLst/>
          <a:rect l="0" t="0" r="0" b="0"/>
          <a:pathLst>
            <a:path>
              <a:moveTo>
                <a:pt x="2487611" y="0"/>
              </a:moveTo>
              <a:lnTo>
                <a:pt x="2487611" y="234381"/>
              </a:lnTo>
              <a:lnTo>
                <a:pt x="0" y="234381"/>
              </a:lnTo>
              <a:lnTo>
                <a:pt x="0" y="43456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</a:t>
          </a:r>
        </a:p>
      </dsp:txBody>
      <dsp:txXfrm>
        <a:off x="2882659" y="1345782"/>
        <a:ext cx="126536" cy="167604"/>
      </dsp:txXfrm>
    </dsp:sp>
    <dsp:sp modelId="{4EA0964D-B25E-7B4B-9198-6ECA2DDD30C2}">
      <dsp:nvSpPr>
        <dsp:cNvPr id="0" name=""/>
        <dsp:cNvSpPr/>
      </dsp:nvSpPr>
      <dsp:spPr>
        <a:xfrm>
          <a:off x="3178509" y="633"/>
          <a:ext cx="2022448" cy="1213468"/>
        </a:xfrm>
        <a:prstGeom prst="rect">
          <a:avLst/>
        </a:prstGeom>
        <a:solidFill>
          <a:srgbClr val="0055A5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02" tIns="104025" rIns="99102" bIns="1040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Arial" panose="020B0604020202020204" pitchFamily="34" charset="0"/>
              <a:cs typeface="Arial" panose="020B0604020202020204" pitchFamily="34" charset="0"/>
            </a:rPr>
            <a:t>Complete the 15-unit curriculum with at least a 2.50 cumulative GPA in these courses.</a:t>
          </a:r>
        </a:p>
      </dsp:txBody>
      <dsp:txXfrm>
        <a:off x="3178509" y="633"/>
        <a:ext cx="2022448" cy="1213468"/>
      </dsp:txXfrm>
    </dsp:sp>
    <dsp:sp modelId="{A7F35BDB-0B9F-BC48-8E84-FE859AE6A19A}">
      <dsp:nvSpPr>
        <dsp:cNvPr id="0" name=""/>
        <dsp:cNvSpPr/>
      </dsp:nvSpPr>
      <dsp:spPr>
        <a:xfrm>
          <a:off x="2711545" y="2240280"/>
          <a:ext cx="4345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9675" y="45720"/>
              </a:lnTo>
            </a:path>
            <a:path>
              <a:moveTo>
                <a:pt x="264888" y="45720"/>
              </a:moveTo>
              <a:lnTo>
                <a:pt x="434563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</a:t>
          </a:r>
        </a:p>
      </dsp:txBody>
      <dsp:txXfrm>
        <a:off x="2881220" y="2202198"/>
        <a:ext cx="95213" cy="167604"/>
      </dsp:txXfrm>
    </dsp:sp>
    <dsp:sp modelId="{A15071D1-E596-FA48-9A17-E025F71EB7F6}">
      <dsp:nvSpPr>
        <dsp:cNvPr id="0" name=""/>
        <dsp:cNvSpPr/>
      </dsp:nvSpPr>
      <dsp:spPr>
        <a:xfrm>
          <a:off x="690897" y="1679266"/>
          <a:ext cx="2022448" cy="1213468"/>
        </a:xfrm>
        <a:prstGeom prst="rect">
          <a:avLst/>
        </a:prstGeom>
        <a:solidFill>
          <a:srgbClr val="0055A5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02" tIns="104025" rIns="99102" bIns="1040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Arial" panose="020B0604020202020204" pitchFamily="34" charset="0"/>
              <a:cs typeface="Arial" panose="020B0604020202020204" pitchFamily="34" charset="0"/>
            </a:rPr>
            <a:t>Achieve at least a 2.50 cumulative overall GPA.</a:t>
          </a:r>
        </a:p>
      </dsp:txBody>
      <dsp:txXfrm>
        <a:off x="690897" y="1679266"/>
        <a:ext cx="2022448" cy="1213468"/>
      </dsp:txXfrm>
    </dsp:sp>
    <dsp:sp modelId="{75AB92BC-FB16-A347-B825-ECF65EF69F79}">
      <dsp:nvSpPr>
        <dsp:cNvPr id="0" name=""/>
        <dsp:cNvSpPr/>
      </dsp:nvSpPr>
      <dsp:spPr>
        <a:xfrm>
          <a:off x="1702121" y="2890934"/>
          <a:ext cx="2487611" cy="434563"/>
        </a:xfrm>
        <a:custGeom>
          <a:avLst/>
          <a:gdLst/>
          <a:ahLst/>
          <a:cxnLst/>
          <a:rect l="0" t="0" r="0" b="0"/>
          <a:pathLst>
            <a:path>
              <a:moveTo>
                <a:pt x="2487611" y="0"/>
              </a:moveTo>
              <a:lnTo>
                <a:pt x="2487611" y="234381"/>
              </a:lnTo>
              <a:lnTo>
                <a:pt x="0" y="234381"/>
              </a:lnTo>
              <a:lnTo>
                <a:pt x="0" y="43456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4</a:t>
          </a:r>
        </a:p>
      </dsp:txBody>
      <dsp:txXfrm>
        <a:off x="2882659" y="3024414"/>
        <a:ext cx="126536" cy="167604"/>
      </dsp:txXfrm>
    </dsp:sp>
    <dsp:sp modelId="{CE3C7662-5432-FA4E-A2F7-D66E512DB6AB}">
      <dsp:nvSpPr>
        <dsp:cNvPr id="0" name=""/>
        <dsp:cNvSpPr/>
      </dsp:nvSpPr>
      <dsp:spPr>
        <a:xfrm>
          <a:off x="3178509" y="1679266"/>
          <a:ext cx="2022448" cy="1213468"/>
        </a:xfrm>
        <a:prstGeom prst="rect">
          <a:avLst/>
        </a:prstGeom>
        <a:solidFill>
          <a:srgbClr val="0055A5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02" tIns="104025" rIns="99102" bIns="1040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Arial" panose="020B0604020202020204" pitchFamily="34" charset="0"/>
              <a:cs typeface="Arial" panose="020B0604020202020204" pitchFamily="34" charset="0"/>
            </a:rPr>
            <a:t>Attend school regularly.</a:t>
          </a:r>
        </a:p>
      </dsp:txBody>
      <dsp:txXfrm>
        <a:off x="3178509" y="1679266"/>
        <a:ext cx="2022448" cy="1213468"/>
      </dsp:txXfrm>
    </dsp:sp>
    <dsp:sp modelId="{E45DB4B7-14C2-F640-B918-030F171166BF}">
      <dsp:nvSpPr>
        <dsp:cNvPr id="0" name=""/>
        <dsp:cNvSpPr/>
      </dsp:nvSpPr>
      <dsp:spPr>
        <a:xfrm>
          <a:off x="2711545" y="3918912"/>
          <a:ext cx="4345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5677" y="45719"/>
              </a:lnTo>
            </a:path>
            <a:path>
              <a:moveTo>
                <a:pt x="268885" y="45719"/>
              </a:moveTo>
              <a:lnTo>
                <a:pt x="434563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5</a:t>
          </a:r>
        </a:p>
      </dsp:txBody>
      <dsp:txXfrm>
        <a:off x="2877223" y="3880830"/>
        <a:ext cx="103208" cy="167604"/>
      </dsp:txXfrm>
    </dsp:sp>
    <dsp:sp modelId="{BEDE1E57-DC2F-3646-93CE-FBEDD8C7833D}">
      <dsp:nvSpPr>
        <dsp:cNvPr id="0" name=""/>
        <dsp:cNvSpPr/>
      </dsp:nvSpPr>
      <dsp:spPr>
        <a:xfrm>
          <a:off x="690897" y="3357898"/>
          <a:ext cx="2022448" cy="1213468"/>
        </a:xfrm>
        <a:prstGeom prst="rect">
          <a:avLst/>
        </a:prstGeom>
        <a:solidFill>
          <a:srgbClr val="0055A5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02" tIns="104025" rIns="99102" bIns="1040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Arial" panose="020B0604020202020204" pitchFamily="34" charset="0"/>
              <a:cs typeface="Arial" panose="020B0604020202020204" pitchFamily="34" charset="0"/>
            </a:rPr>
            <a:t>Refrain from substance abuse.</a:t>
          </a:r>
        </a:p>
      </dsp:txBody>
      <dsp:txXfrm>
        <a:off x="690897" y="3357898"/>
        <a:ext cx="2022448" cy="1213468"/>
      </dsp:txXfrm>
    </dsp:sp>
    <dsp:sp modelId="{F7F423DF-82AE-1B43-A51E-D303BD000216}">
      <dsp:nvSpPr>
        <dsp:cNvPr id="0" name=""/>
        <dsp:cNvSpPr/>
      </dsp:nvSpPr>
      <dsp:spPr>
        <a:xfrm>
          <a:off x="3178509" y="3357898"/>
          <a:ext cx="2022448" cy="1213468"/>
        </a:xfrm>
        <a:prstGeom prst="rect">
          <a:avLst/>
        </a:prstGeom>
        <a:solidFill>
          <a:srgbClr val="0055A5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02" tIns="104025" rIns="99102" bIns="1040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Don’t commit criminal or delinquent acts.</a:t>
          </a:r>
        </a:p>
      </dsp:txBody>
      <dsp:txXfrm>
        <a:off x="3178509" y="3357898"/>
        <a:ext cx="2022448" cy="12134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B12B1-B029-46F8-881E-469B0C0572B4}">
      <dsp:nvSpPr>
        <dsp:cNvPr id="0" name=""/>
        <dsp:cNvSpPr/>
      </dsp:nvSpPr>
      <dsp:spPr>
        <a:xfrm>
          <a:off x="400139" y="155999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4E11D-A757-48DF-A614-94E2DABFF113}">
      <dsp:nvSpPr>
        <dsp:cNvPr id="0" name=""/>
        <dsp:cNvSpPr/>
      </dsp:nvSpPr>
      <dsp:spPr>
        <a:xfrm>
          <a:off x="634139" y="38999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70BA5-B4FD-49CC-9960-CB4A2A838F95}">
      <dsp:nvSpPr>
        <dsp:cNvPr id="0" name=""/>
        <dsp:cNvSpPr/>
      </dsp:nvSpPr>
      <dsp:spPr>
        <a:xfrm>
          <a:off x="49139" y="1595999"/>
          <a:ext cx="1800000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 cap="none" baseline="0" dirty="0">
              <a:latin typeface="Arial" panose="020B0604020202020204" pitchFamily="34" charset="0"/>
              <a:cs typeface="Arial" panose="020B0604020202020204" pitchFamily="34" charset="0"/>
            </a:rPr>
            <a:t>Pays tuition only (fees are NOT included) at an Oklahoma Public college or university; a portion of tuition at an Oklahoma Private college or university or qualified career technology programs.</a:t>
          </a:r>
        </a:p>
      </dsp:txBody>
      <dsp:txXfrm>
        <a:off x="49139" y="1595999"/>
        <a:ext cx="1800000" cy="1620000"/>
      </dsp:txXfrm>
    </dsp:sp>
    <dsp:sp modelId="{78A10537-6047-47E0-9A51-AFEC50FB7F1B}">
      <dsp:nvSpPr>
        <dsp:cNvPr id="0" name=""/>
        <dsp:cNvSpPr/>
      </dsp:nvSpPr>
      <dsp:spPr>
        <a:xfrm>
          <a:off x="2515140" y="155999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191D3-5564-4D11-8349-7E5AC9D3F0A2}">
      <dsp:nvSpPr>
        <dsp:cNvPr id="0" name=""/>
        <dsp:cNvSpPr/>
      </dsp:nvSpPr>
      <dsp:spPr>
        <a:xfrm>
          <a:off x="2749140" y="38999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0A864-0EC4-433E-A7D0-EE2C159680D3}">
      <dsp:nvSpPr>
        <dsp:cNvPr id="0" name=""/>
        <dsp:cNvSpPr/>
      </dsp:nvSpPr>
      <dsp:spPr>
        <a:xfrm>
          <a:off x="2164140" y="1595999"/>
          <a:ext cx="1800000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0" i="0" kern="1200" cap="none" baseline="0" dirty="0">
              <a:latin typeface="Arial" panose="020B0604020202020204" pitchFamily="34" charset="0"/>
              <a:cs typeface="Arial" panose="020B0604020202020204" pitchFamily="34" charset="0"/>
            </a:rPr>
            <a:t>Oklahoma’s Promise cannot pay for concurrent enrollment.</a:t>
          </a:r>
        </a:p>
      </dsp:txBody>
      <dsp:txXfrm>
        <a:off x="2164140" y="1595999"/>
        <a:ext cx="1800000" cy="1620000"/>
      </dsp:txXfrm>
    </dsp:sp>
    <dsp:sp modelId="{9D22EF36-8A8B-4009-BDBF-4974562AE6D7}">
      <dsp:nvSpPr>
        <dsp:cNvPr id="0" name=""/>
        <dsp:cNvSpPr/>
      </dsp:nvSpPr>
      <dsp:spPr>
        <a:xfrm>
          <a:off x="4630140" y="155999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E434A-5EC8-4262-A670-A47DAE44CCF3}">
      <dsp:nvSpPr>
        <dsp:cNvPr id="0" name=""/>
        <dsp:cNvSpPr/>
      </dsp:nvSpPr>
      <dsp:spPr>
        <a:xfrm>
          <a:off x="4864140" y="38999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45C06-1407-4B38-9D32-32BF99FCC0F9}">
      <dsp:nvSpPr>
        <dsp:cNvPr id="0" name=""/>
        <dsp:cNvSpPr/>
      </dsp:nvSpPr>
      <dsp:spPr>
        <a:xfrm>
          <a:off x="4279140" y="1595999"/>
          <a:ext cx="1800000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0" i="0" kern="1200" cap="none" baseline="0" dirty="0">
              <a:latin typeface="Arial" panose="020B0604020202020204" pitchFamily="34" charset="0"/>
              <a:cs typeface="Arial" panose="020B0604020202020204" pitchFamily="34" charset="0"/>
            </a:rPr>
            <a:t>May be used until the completion of a bachelor’s degree or five consecutive years, whichever comes first.</a:t>
          </a:r>
        </a:p>
      </dsp:txBody>
      <dsp:txXfrm>
        <a:off x="4279140" y="1595999"/>
        <a:ext cx="1800000" cy="1620000"/>
      </dsp:txXfrm>
    </dsp:sp>
    <dsp:sp modelId="{7D9E4A7D-8A91-476C-817E-1263762364A9}">
      <dsp:nvSpPr>
        <dsp:cNvPr id="0" name=""/>
        <dsp:cNvSpPr/>
      </dsp:nvSpPr>
      <dsp:spPr>
        <a:xfrm>
          <a:off x="6745140" y="155999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7FCD3-BBBC-4FBB-BAD0-CB8600B9FE9F}">
      <dsp:nvSpPr>
        <dsp:cNvPr id="0" name=""/>
        <dsp:cNvSpPr/>
      </dsp:nvSpPr>
      <dsp:spPr>
        <a:xfrm>
          <a:off x="6979140" y="38999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974F8-D8A7-4AC7-B4EC-FAD976335D7B}">
      <dsp:nvSpPr>
        <dsp:cNvPr id="0" name=""/>
        <dsp:cNvSpPr/>
      </dsp:nvSpPr>
      <dsp:spPr>
        <a:xfrm>
          <a:off x="6394140" y="1595999"/>
          <a:ext cx="1800000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0" i="0" kern="1200" cap="none" baseline="0" dirty="0">
              <a:latin typeface="Arial" panose="020B0604020202020204" pitchFamily="34" charset="0"/>
              <a:cs typeface="Arial" panose="020B0604020202020204" pitchFamily="34" charset="0"/>
            </a:rPr>
            <a:t>The Oklahoma’s Promise award is also limited to payment for 129 credit hours of college courses (unless the degree program requires more hours).</a:t>
          </a:r>
        </a:p>
      </dsp:txBody>
      <dsp:txXfrm>
        <a:off x="6394140" y="1595999"/>
        <a:ext cx="1800000" cy="16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726E2-070E-6D43-A30E-C6C88C4F1B47}">
      <dsp:nvSpPr>
        <dsp:cNvPr id="0" name=""/>
        <dsp:cNvSpPr/>
      </dsp:nvSpPr>
      <dsp:spPr>
        <a:xfrm>
          <a:off x="0" y="158209"/>
          <a:ext cx="7577263" cy="1015633"/>
        </a:xfrm>
        <a:prstGeom prst="roundRect">
          <a:avLst/>
        </a:prstGeom>
        <a:solidFill>
          <a:srgbClr val="0055A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At an Oklahoma public technology center, the scholarship will cover at least a portion of tuition for certain programs that meet the requirements to be eligible for federal financial aid. </a:t>
          </a:r>
        </a:p>
      </dsp:txBody>
      <dsp:txXfrm>
        <a:off x="49579" y="207788"/>
        <a:ext cx="7478105" cy="916475"/>
      </dsp:txXfrm>
    </dsp:sp>
    <dsp:sp modelId="{84E716C6-EC39-C042-B645-C26DF12AA55F}">
      <dsp:nvSpPr>
        <dsp:cNvPr id="0" name=""/>
        <dsp:cNvSpPr/>
      </dsp:nvSpPr>
      <dsp:spPr>
        <a:xfrm>
          <a:off x="0" y="1228562"/>
          <a:ext cx="7577263" cy="1015633"/>
        </a:xfrm>
        <a:prstGeom prst="roundRect">
          <a:avLst/>
        </a:prstGeom>
        <a:solidFill>
          <a:srgbClr val="0055A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For students completing the Oklahoma’s Promise college admission 15-unit curriculum, the scholarship </a:t>
          </a:r>
          <a:r>
            <a:rPr lang="en-US" sz="1800" b="0" i="0" u="sng" kern="1200" dirty="0">
              <a:latin typeface="Arial" panose="020B0604020202020204" pitchFamily="34" charset="0"/>
              <a:cs typeface="Arial" panose="020B0604020202020204" pitchFamily="34" charset="0"/>
            </a:rPr>
            <a:t>will transfer to a college or university; OR</a:t>
          </a:r>
          <a:endParaRPr lang="en-US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79" y="1278141"/>
        <a:ext cx="7478105" cy="916475"/>
      </dsp:txXfrm>
    </dsp:sp>
    <dsp:sp modelId="{0C74A003-4F78-0E4A-B0E5-7B1FD4F3E389}">
      <dsp:nvSpPr>
        <dsp:cNvPr id="0" name=""/>
        <dsp:cNvSpPr/>
      </dsp:nvSpPr>
      <dsp:spPr>
        <a:xfrm>
          <a:off x="0" y="2298916"/>
          <a:ext cx="7577263" cy="1015633"/>
        </a:xfrm>
        <a:prstGeom prst="roundRect">
          <a:avLst/>
        </a:prstGeom>
        <a:solidFill>
          <a:srgbClr val="0055A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For students completing the CORE high school graduation requirements, the scholarship is only available to be used at career technology centers and </a:t>
          </a:r>
          <a:r>
            <a:rPr lang="en-US" sz="1900" b="0" i="0" u="sng" kern="1200" dirty="0">
              <a:latin typeface="Arial" panose="020B0604020202020204" pitchFamily="34" charset="0"/>
              <a:cs typeface="Arial" panose="020B0604020202020204" pitchFamily="34" charset="0"/>
            </a:rPr>
            <a:t>is not transferable to a college or university.</a:t>
          </a:r>
          <a:endParaRPr lang="en-US" sz="19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79" y="2348495"/>
        <a:ext cx="7478105" cy="916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394E703B-ECA6-4153-AE62-C4BA12C0242F}" type="datetimeFigureOut">
              <a:rPr lang="en-US" smtClean="0"/>
              <a:t>10/2/25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3B64ED81-20B1-4595-96C0-F1A9ED72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5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ED81-20B1-4595-96C0-F1A9ED7267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99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9EE68E6D-922C-FBB2-4400-39DD7F927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f6118d7ad_0_390:notes">
            <a:extLst>
              <a:ext uri="{FF2B5EF4-FFF2-40B4-BE49-F238E27FC236}">
                <a16:creationId xmlns:a16="http://schemas.microsoft.com/office/drawing/2014/main" id="{CD948429-35DD-270E-39B3-DA4448E0E2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f6118d7ad_0_390:notes">
            <a:extLst>
              <a:ext uri="{FF2B5EF4-FFF2-40B4-BE49-F238E27FC236}">
                <a16:creationId xmlns:a16="http://schemas.microsoft.com/office/drawing/2014/main" id="{0724F5F9-9E23-7BBE-BBE8-D07B4BF65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ICAP (and https://</a:t>
            </a:r>
            <a:r>
              <a:rPr lang="en-US" dirty="0" err="1"/>
              <a:t>www.okcollegestart.org</a:t>
            </a:r>
            <a:r>
              <a:rPr lang="en-US" dirty="0"/>
              <a:t>/) is a great tool for exploring colleges, careers, and options.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1671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C250F468-B442-E1DE-6340-FF64C43B2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f6118d7ad_0_390:notes">
            <a:extLst>
              <a:ext uri="{FF2B5EF4-FFF2-40B4-BE49-F238E27FC236}">
                <a16:creationId xmlns:a16="http://schemas.microsoft.com/office/drawing/2014/main" id="{D0A34FAC-0EF4-99A6-518A-0D35C8D8D0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f6118d7ad_0_390:notes">
            <a:extLst>
              <a:ext uri="{FF2B5EF4-FFF2-40B4-BE49-F238E27FC236}">
                <a16:creationId xmlns:a16="http://schemas.microsoft.com/office/drawing/2014/main" id="{0D1654E3-F05C-2F42-EA47-7718A26F99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ICAP (and https://</a:t>
            </a:r>
            <a:r>
              <a:rPr lang="en-US" dirty="0" err="1"/>
              <a:t>www.okcollegestart.org</a:t>
            </a:r>
            <a:r>
              <a:rPr lang="en-US" dirty="0"/>
              <a:t>/) is a great tool for exploring colleges, careers, and options.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411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8446B112-2BC5-B6B4-801F-C54CA52A9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f6118d7ad_0_390:notes">
            <a:extLst>
              <a:ext uri="{FF2B5EF4-FFF2-40B4-BE49-F238E27FC236}">
                <a16:creationId xmlns:a16="http://schemas.microsoft.com/office/drawing/2014/main" id="{885E31BA-AE58-5AA9-36C4-6F4AB55396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f6118d7ad_0_390:notes">
            <a:extLst>
              <a:ext uri="{FF2B5EF4-FFF2-40B4-BE49-F238E27FC236}">
                <a16:creationId xmlns:a16="http://schemas.microsoft.com/office/drawing/2014/main" id="{6F0B97B5-ECFC-9B6A-8CA3-847D3F52F1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ICAP (and https://</a:t>
            </a:r>
            <a:r>
              <a:rPr lang="en-US" dirty="0" err="1"/>
              <a:t>www.okcollegestart.org</a:t>
            </a:r>
            <a:r>
              <a:rPr lang="en-US" dirty="0"/>
              <a:t>/) is a great tool for exploring colleges, careers, and options.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9244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88EEC8F5-5C87-0A33-FCEE-5CF8A1EA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f6118d7ad_0_390:notes">
            <a:extLst>
              <a:ext uri="{FF2B5EF4-FFF2-40B4-BE49-F238E27FC236}">
                <a16:creationId xmlns:a16="http://schemas.microsoft.com/office/drawing/2014/main" id="{25F03CE0-4AC4-E694-FBDD-784BA046D5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f6118d7ad_0_390:notes">
            <a:extLst>
              <a:ext uri="{FF2B5EF4-FFF2-40B4-BE49-F238E27FC236}">
                <a16:creationId xmlns:a16="http://schemas.microsoft.com/office/drawing/2014/main" id="{8856F371-40AF-2901-5DAA-5395A5975D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ICAP (and https://</a:t>
            </a:r>
            <a:r>
              <a:rPr lang="en-US" dirty="0" err="1"/>
              <a:t>www.okcollegestart.org</a:t>
            </a:r>
            <a:r>
              <a:rPr lang="en-US" dirty="0"/>
              <a:t>/) is a great tool for exploring colleges, careers, and options.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875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3C5CFE8E-B7C5-FEE1-310A-ED7316E26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f6118d7ad_0_390:notes">
            <a:extLst>
              <a:ext uri="{FF2B5EF4-FFF2-40B4-BE49-F238E27FC236}">
                <a16:creationId xmlns:a16="http://schemas.microsoft.com/office/drawing/2014/main" id="{DD7B3D87-BEAA-A6FE-61C9-9F9ED20342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f6118d7ad_0_390:notes">
            <a:extLst>
              <a:ext uri="{FF2B5EF4-FFF2-40B4-BE49-F238E27FC236}">
                <a16:creationId xmlns:a16="http://schemas.microsoft.com/office/drawing/2014/main" id="{9C8B777E-670C-FEE7-8CDD-458CF485CF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ICAP (and https://</a:t>
            </a:r>
            <a:r>
              <a:rPr lang="en-US" dirty="0" err="1"/>
              <a:t>www.okcollegestart.org</a:t>
            </a:r>
            <a:r>
              <a:rPr lang="en-US" dirty="0"/>
              <a:t>/) is a great tool for exploring colleges, careers, and options.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7701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ED81-20B1-4595-96C0-F1A9ED7267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1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ED81-20B1-4595-96C0-F1A9ED7267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8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ED81-20B1-4595-96C0-F1A9ED7267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ED81-20B1-4595-96C0-F1A9ED7267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6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ED81-20B1-4595-96C0-F1A9ED7267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ED81-20B1-4595-96C0-F1A9ED7267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ED81-20B1-4595-96C0-F1A9ED7267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8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45F9C854-E7D6-0EC1-907F-89670557A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f6118d7ad_0_390:notes">
            <a:extLst>
              <a:ext uri="{FF2B5EF4-FFF2-40B4-BE49-F238E27FC236}">
                <a16:creationId xmlns:a16="http://schemas.microsoft.com/office/drawing/2014/main" id="{C454B862-4AA5-6D43-F8D1-A528F183D5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f6118d7ad_0_390:notes">
            <a:extLst>
              <a:ext uri="{FF2B5EF4-FFF2-40B4-BE49-F238E27FC236}">
                <a16:creationId xmlns:a16="http://schemas.microsoft.com/office/drawing/2014/main" id="{DD7BE0CF-35F3-E345-9F4C-756EC28645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ICAP (and https://</a:t>
            </a:r>
            <a:r>
              <a:rPr lang="en-US" dirty="0" err="1"/>
              <a:t>www.okcollegestart.org</a:t>
            </a:r>
            <a:r>
              <a:rPr lang="en-US" dirty="0"/>
              <a:t>/) is a great tool for exploring colleges, careers, and options.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779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8F1A4E39-2768-46B1-82A4-3F3442C93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45E2E67-6C5F-48FA-B8DF-0BAD4DC1B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Think carefully about the concurrent courses that you are taking.  You want to be sure that it will apply to your general education requirements or your intended major in college.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046FFF1-F458-43F9-B0B1-CC1B1F1A8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24">
              <a:defRPr sz="6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09" indent="-285734" defTabSz="917524">
              <a:defRPr sz="6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2937" indent="-228587" defTabSz="917524">
              <a:defRPr sz="6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112" indent="-228587" defTabSz="917524">
              <a:defRPr sz="6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287" indent="-228587" defTabSz="917524">
              <a:defRPr sz="6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461" indent="-228587" defTabSz="917524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635" indent="-228587" defTabSz="917524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8810" indent="-228587" defTabSz="917524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5985" indent="-228587" defTabSz="917524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7ACEF3-63F4-42E5-BD58-BB4158F0B203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D63FBEC4-88A9-C5D3-4EC5-6AF271559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f6118d7ad_0_390:notes">
            <a:extLst>
              <a:ext uri="{FF2B5EF4-FFF2-40B4-BE49-F238E27FC236}">
                <a16:creationId xmlns:a16="http://schemas.microsoft.com/office/drawing/2014/main" id="{A2FD320F-4175-8688-1C9E-565BE4B660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f6118d7ad_0_390:notes">
            <a:extLst>
              <a:ext uri="{FF2B5EF4-FFF2-40B4-BE49-F238E27FC236}">
                <a16:creationId xmlns:a16="http://schemas.microsoft.com/office/drawing/2014/main" id="{5FCBFA57-1946-3B65-86D5-3DE5D6EA71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ICAP (and https://</a:t>
            </a:r>
            <a:r>
              <a:rPr lang="en-US" dirty="0" err="1"/>
              <a:t>www.okcollegestart.org</a:t>
            </a:r>
            <a:r>
              <a:rPr lang="en-US" dirty="0"/>
              <a:t>/) is a great tool for exploring colleges, careers, and options.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95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30CB-B4E5-430F-9B36-CD1BC7B974B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777E-C596-4345-B95A-A242597B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7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30CB-B4E5-430F-9B36-CD1BC7B974B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777E-C596-4345-B95A-A242597B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5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30CB-B4E5-430F-9B36-CD1BC7B974B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777E-C596-4345-B95A-A242597B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80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6589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30CB-B4E5-430F-9B36-CD1BC7B974B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777E-C596-4345-B95A-A242597B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1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30CB-B4E5-430F-9B36-CD1BC7B974B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777E-C596-4345-B95A-A242597B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0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30CB-B4E5-430F-9B36-CD1BC7B974B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777E-C596-4345-B95A-A242597B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4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30CB-B4E5-430F-9B36-CD1BC7B974B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777E-C596-4345-B95A-A242597B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9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30CB-B4E5-430F-9B36-CD1BC7B974B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777E-C596-4345-B95A-A242597B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30CB-B4E5-430F-9B36-CD1BC7B974B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777E-C596-4345-B95A-A242597B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5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30CB-B4E5-430F-9B36-CD1BC7B974B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777E-C596-4345-B95A-A242597B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8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30CB-B4E5-430F-9B36-CD1BC7B974B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777E-C596-4345-B95A-A242597B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2130CB-B4E5-430F-9B36-CD1BC7B974B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1FC777E-C596-4345-B95A-A242597B65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een and purple circle with a letter g in it&#10;&#10;AI-generated content may be incorrect.">
            <a:extLst>
              <a:ext uri="{FF2B5EF4-FFF2-40B4-BE49-F238E27FC236}">
                <a16:creationId xmlns:a16="http://schemas.microsoft.com/office/drawing/2014/main" id="{24EC8327-92A6-2FC4-93A1-7FCF0518253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03" y="5675250"/>
            <a:ext cx="110609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5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letter G with a green and purple circle around it. It says Oklahoma GEAR UP.">
            <a:extLst>
              <a:ext uri="{FF2B5EF4-FFF2-40B4-BE49-F238E27FC236}">
                <a16:creationId xmlns:a16="http://schemas.microsoft.com/office/drawing/2014/main" id="{2FE1DDEB-0C34-DFC6-0AD7-ED44C178F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3162300" cy="2832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75EE891-ABF8-6C45-16B3-73F20F8AA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89713"/>
            <a:ext cx="6619242" cy="828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CCE02-C3E7-881D-5300-FBA8930E06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8928" y="4800600"/>
            <a:ext cx="6619243" cy="8289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JUNIORS! </a:t>
            </a:r>
          </a:p>
        </p:txBody>
      </p:sp>
    </p:spTree>
    <p:extLst>
      <p:ext uri="{BB962C8B-B14F-4D97-AF65-F5344CB8AC3E}">
        <p14:creationId xmlns:p14="http://schemas.microsoft.com/office/powerpoint/2010/main" val="389949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BDB3B2CC-F11F-39DF-6EF0-96B8BB0F2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Content Placeholder 2" descr="Classes to take">
            <a:extLst>
              <a:ext uri="{FF2B5EF4-FFF2-40B4-BE49-F238E27FC236}">
                <a16:creationId xmlns:a16="http://schemas.microsoft.com/office/drawing/2014/main" id="{93D17985-BB6F-310C-24C0-28256D198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05064"/>
              </p:ext>
            </p:extLst>
          </p:nvPr>
        </p:nvGraphicFramePr>
        <p:xfrm>
          <a:off x="530298" y="2125738"/>
          <a:ext cx="7624952" cy="364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Oklahoma’s Promise blue logo">
            <a:extLst>
              <a:ext uri="{FF2B5EF4-FFF2-40B4-BE49-F238E27FC236}">
                <a16:creationId xmlns:a16="http://schemas.microsoft.com/office/drawing/2014/main" id="{2AEDA034-F366-014D-395F-855D54A3D4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1" y="522769"/>
            <a:ext cx="3475501" cy="780215"/>
          </a:xfrm>
          <a:prstGeom prst="rect">
            <a:avLst/>
          </a:prstGeom>
        </p:spPr>
      </p:pic>
      <p:pic>
        <p:nvPicPr>
          <p:cNvPr id="5" name="Picture 4" descr="Green banner">
            <a:extLst>
              <a:ext uri="{FF2B5EF4-FFF2-40B4-BE49-F238E27FC236}">
                <a16:creationId xmlns:a16="http://schemas.microsoft.com/office/drawing/2014/main" id="{E8038095-BF63-0E45-F5FB-E36440AF6B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1513240"/>
            <a:ext cx="5973968" cy="571983"/>
          </a:xfrm>
          <a:prstGeom prst="rect">
            <a:avLst/>
          </a:prstGeom>
        </p:spPr>
      </p:pic>
      <p:sp>
        <p:nvSpPr>
          <p:cNvPr id="75" name="Google Shape;75;p16">
            <a:extLst>
              <a:ext uri="{FF2B5EF4-FFF2-40B4-BE49-F238E27FC236}">
                <a16:creationId xmlns:a16="http://schemas.microsoft.com/office/drawing/2014/main" id="{12B984B4-8AE5-7E4D-5982-B873C3D60F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344930"/>
            <a:ext cx="5245435" cy="101727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to Take – 15 Units</a:t>
            </a:r>
          </a:p>
        </p:txBody>
      </p:sp>
    </p:spTree>
    <p:extLst>
      <p:ext uri="{BB962C8B-B14F-4D97-AF65-F5344CB8AC3E}">
        <p14:creationId xmlns:p14="http://schemas.microsoft.com/office/powerpoint/2010/main" val="56872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871E6927-4D1B-9F82-02A1-04CE04D0C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40DCEEEA-6FE7-4541-9EB2-EF754066E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3A72D00-0CA4-4A88-86CE-B1FB393C5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Google Shape;75;p16">
            <a:extLst>
              <a:ext uri="{FF2B5EF4-FFF2-40B4-BE49-F238E27FC236}">
                <a16:creationId xmlns:a16="http://schemas.microsoft.com/office/drawing/2014/main" id="{26EBE664-3C53-D1BF-C7BA-90849ADFC6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689" y="1123837"/>
            <a:ext cx="2324911" cy="460118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Additional Requirements</a:t>
            </a:r>
          </a:p>
        </p:txBody>
      </p:sp>
      <p:graphicFrame>
        <p:nvGraphicFramePr>
          <p:cNvPr id="79" name="Content Placeholder 2" descr="Flow chart with additional OK Promise requirements">
            <a:extLst>
              <a:ext uri="{FF2B5EF4-FFF2-40B4-BE49-F238E27FC236}">
                <a16:creationId xmlns:a16="http://schemas.microsoft.com/office/drawing/2014/main" id="{E9DDFF1B-E8C8-8DED-B0E9-C578D3018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712491"/>
              </p:ext>
            </p:extLst>
          </p:nvPr>
        </p:nvGraphicFramePr>
        <p:xfrm>
          <a:off x="2362200" y="1527047"/>
          <a:ext cx="5891855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Oklahoma’s Promise blue logo">
            <a:extLst>
              <a:ext uri="{FF2B5EF4-FFF2-40B4-BE49-F238E27FC236}">
                <a16:creationId xmlns:a16="http://schemas.microsoft.com/office/drawing/2014/main" id="{3A7DD80A-81DF-E972-2EA7-6445FB7FC8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1" y="522769"/>
            <a:ext cx="3475501" cy="7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7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F5A7D0A3-7E6F-2D23-BA82-E594DA0EA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Content Placeholder 2" descr="Graphic showing OK Promise benefits">
            <a:extLst>
              <a:ext uri="{FF2B5EF4-FFF2-40B4-BE49-F238E27FC236}">
                <a16:creationId xmlns:a16="http://schemas.microsoft.com/office/drawing/2014/main" id="{70C4D223-CC47-191E-2EB2-262C55FCA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336625"/>
              </p:ext>
            </p:extLst>
          </p:nvPr>
        </p:nvGraphicFramePr>
        <p:xfrm>
          <a:off x="217557" y="2566045"/>
          <a:ext cx="8243280" cy="33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Oklahoma’s Promise blue logo">
            <a:extLst>
              <a:ext uri="{FF2B5EF4-FFF2-40B4-BE49-F238E27FC236}">
                <a16:creationId xmlns:a16="http://schemas.microsoft.com/office/drawing/2014/main" id="{B1172953-D868-C27C-2367-84B1708263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1" y="522769"/>
            <a:ext cx="3475501" cy="780215"/>
          </a:xfrm>
          <a:prstGeom prst="rect">
            <a:avLst/>
          </a:prstGeom>
        </p:spPr>
      </p:pic>
      <p:pic>
        <p:nvPicPr>
          <p:cNvPr id="7" name="Picture 6" descr="The letter G with a green and purple circle around it. It says Oklahoma GEAR UP.">
            <a:extLst>
              <a:ext uri="{FF2B5EF4-FFF2-40B4-BE49-F238E27FC236}">
                <a16:creationId xmlns:a16="http://schemas.microsoft.com/office/drawing/2014/main" id="{B74E5CCA-31D7-8AF1-FB98-E3F807FE2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03" y="5675250"/>
            <a:ext cx="1106096" cy="990600"/>
          </a:xfrm>
          <a:prstGeom prst="rect">
            <a:avLst/>
          </a:prstGeom>
        </p:spPr>
      </p:pic>
      <p:pic>
        <p:nvPicPr>
          <p:cNvPr id="8" name="Picture 7" descr="Green banner">
            <a:extLst>
              <a:ext uri="{FF2B5EF4-FFF2-40B4-BE49-F238E27FC236}">
                <a16:creationId xmlns:a16="http://schemas.microsoft.com/office/drawing/2014/main" id="{A11625FD-153F-388B-092A-7A507533C6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731" y="1676399"/>
            <a:ext cx="5973968" cy="571983"/>
          </a:xfrm>
          <a:prstGeom prst="rect">
            <a:avLst/>
          </a:prstGeom>
        </p:spPr>
      </p:pic>
      <p:sp>
        <p:nvSpPr>
          <p:cNvPr id="75" name="Google Shape;75;p16">
            <a:extLst>
              <a:ext uri="{FF2B5EF4-FFF2-40B4-BE49-F238E27FC236}">
                <a16:creationId xmlns:a16="http://schemas.microsoft.com/office/drawing/2014/main" id="{730F51F9-4498-FBAC-918B-38B61399C2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0731" y="1465584"/>
            <a:ext cx="7407275" cy="1017588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09524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56F78743-0487-29F5-4D4B-4806D4966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Content Placeholder 2" descr="Graphic stating CareerTech options">
            <a:extLst>
              <a:ext uri="{FF2B5EF4-FFF2-40B4-BE49-F238E27FC236}">
                <a16:creationId xmlns:a16="http://schemas.microsoft.com/office/drawing/2014/main" id="{FE729E78-D8E6-24DB-946A-DCCE15AB3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321905"/>
              </p:ext>
            </p:extLst>
          </p:nvPr>
        </p:nvGraphicFramePr>
        <p:xfrm>
          <a:off x="440731" y="2409391"/>
          <a:ext cx="7577263" cy="347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Green banner">
            <a:extLst>
              <a:ext uri="{FF2B5EF4-FFF2-40B4-BE49-F238E27FC236}">
                <a16:creationId xmlns:a16="http://schemas.microsoft.com/office/drawing/2014/main" id="{3A2C7195-8371-C0D4-6060-33F5619323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731" y="1676399"/>
            <a:ext cx="5973968" cy="571983"/>
          </a:xfrm>
          <a:prstGeom prst="rect">
            <a:avLst/>
          </a:prstGeom>
        </p:spPr>
      </p:pic>
      <p:sp>
        <p:nvSpPr>
          <p:cNvPr id="75" name="Google Shape;75;p16">
            <a:extLst>
              <a:ext uri="{FF2B5EF4-FFF2-40B4-BE49-F238E27FC236}">
                <a16:creationId xmlns:a16="http://schemas.microsoft.com/office/drawing/2014/main" id="{380F45C7-C67B-C11D-D54E-FBC8E5852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0731" y="1463993"/>
            <a:ext cx="7406640" cy="101727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CareerTech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Options</a:t>
            </a:r>
          </a:p>
        </p:txBody>
      </p:sp>
      <p:pic>
        <p:nvPicPr>
          <p:cNvPr id="3" name="Picture 2" descr="Oklahoma’s Promise blue logo">
            <a:extLst>
              <a:ext uri="{FF2B5EF4-FFF2-40B4-BE49-F238E27FC236}">
                <a16:creationId xmlns:a16="http://schemas.microsoft.com/office/drawing/2014/main" id="{EFFA64A9-D4E9-AA19-67AF-4F290F4BB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1" y="522769"/>
            <a:ext cx="3475501" cy="7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81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33749862-6108-FA1D-8582-8C81BAD8B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2142" y="757325"/>
            <a:ext cx="2661858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Google Shape;75;p16">
            <a:extLst>
              <a:ext uri="{FF2B5EF4-FFF2-40B4-BE49-F238E27FC236}">
                <a16:creationId xmlns:a16="http://schemas.microsoft.com/office/drawing/2014/main" id="{F1FED6F3-C75E-43D3-D20D-111E1FFF55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1831" y="1123837"/>
            <a:ext cx="2210611" cy="460118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Requirements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1" name="Content Placeholder 2" descr="Flow Chart with Oklahoma’s Promise college requirements">
            <a:extLst>
              <a:ext uri="{FF2B5EF4-FFF2-40B4-BE49-F238E27FC236}">
                <a16:creationId xmlns:a16="http://schemas.microsoft.com/office/drawing/2014/main" id="{ABE3419A-1B83-A0A0-6495-FE1832C75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327239"/>
              </p:ext>
            </p:extLst>
          </p:nvPr>
        </p:nvGraphicFramePr>
        <p:xfrm>
          <a:off x="617658" y="1361994"/>
          <a:ext cx="5470207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Oklahoma’s Promise blue logo">
            <a:extLst>
              <a:ext uri="{FF2B5EF4-FFF2-40B4-BE49-F238E27FC236}">
                <a16:creationId xmlns:a16="http://schemas.microsoft.com/office/drawing/2014/main" id="{7D82422C-89EF-5CC6-34F8-6930F9A823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1" y="522769"/>
            <a:ext cx="3475501" cy="7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9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A907CB56-A584-B7D5-1272-BCC8380C9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2" descr="Boxes with OK Promise contact info">
            <a:extLst>
              <a:ext uri="{FF2B5EF4-FFF2-40B4-BE49-F238E27FC236}">
                <a16:creationId xmlns:a16="http://schemas.microsoft.com/office/drawing/2014/main" id="{CBE1BDC7-F505-BC8B-C213-2F34DA389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359356"/>
              </p:ext>
            </p:extLst>
          </p:nvPr>
        </p:nvGraphicFramePr>
        <p:xfrm>
          <a:off x="990600" y="2209801"/>
          <a:ext cx="7696200" cy="39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Oklahoma’s Promise blue logo">
            <a:extLst>
              <a:ext uri="{FF2B5EF4-FFF2-40B4-BE49-F238E27FC236}">
                <a16:creationId xmlns:a16="http://schemas.microsoft.com/office/drawing/2014/main" id="{9EA2193A-0F27-2BC4-A857-62F7E1D84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1" y="522769"/>
            <a:ext cx="3475501" cy="780215"/>
          </a:xfrm>
          <a:prstGeom prst="rect">
            <a:avLst/>
          </a:prstGeom>
        </p:spPr>
      </p:pic>
      <p:pic>
        <p:nvPicPr>
          <p:cNvPr id="6" name="Picture 5" descr="Green banner">
            <a:extLst>
              <a:ext uri="{FF2B5EF4-FFF2-40B4-BE49-F238E27FC236}">
                <a16:creationId xmlns:a16="http://schemas.microsoft.com/office/drawing/2014/main" id="{41EB5021-361B-5420-B206-A9B230EE04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731" y="1468168"/>
            <a:ext cx="7406640" cy="1046467"/>
          </a:xfrm>
          <a:prstGeom prst="rect">
            <a:avLst/>
          </a:prstGeom>
        </p:spPr>
      </p:pic>
      <p:sp>
        <p:nvSpPr>
          <p:cNvPr id="5" name="Google Shape;75;p16">
            <a:extLst>
              <a:ext uri="{FF2B5EF4-FFF2-40B4-BE49-F238E27FC236}">
                <a16:creationId xmlns:a16="http://schemas.microsoft.com/office/drawing/2014/main" id="{69D87C48-3018-90DB-9080-F4B0F8DBB3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950" y="1497366"/>
            <a:ext cx="7406640" cy="10172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Oklahoma’s Promise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04707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fferent colored question marks">
            <a:extLst>
              <a:ext uri="{FF2B5EF4-FFF2-40B4-BE49-F238E27FC236}">
                <a16:creationId xmlns:a16="http://schemas.microsoft.com/office/drawing/2014/main" id="{974C1BBC-56DB-2074-634A-B9B3A761D8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l="7033" r="24803" b="9091"/>
          <a:stretch>
            <a:fillRect/>
          </a:stretch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-100" normalizeH="0" baseline="0" noProof="0" dirty="0">
                <a:ln>
                  <a:noFill/>
                </a:ln>
                <a:solidFill>
                  <a:srgbClr val="6BBD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YOUR THOUGHTS,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-100" normalizeH="0" baseline="0" noProof="0" dirty="0">
                <a:ln>
                  <a:noFill/>
                </a:ln>
                <a:solidFill>
                  <a:srgbClr val="6BBD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CONCERNS OR QUESTIONS?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The letter G with a green and purple circle around it. It says Oklahoma GEAR UP.">
            <a:extLst>
              <a:ext uri="{FF2B5EF4-FFF2-40B4-BE49-F238E27FC236}">
                <a16:creationId xmlns:a16="http://schemas.microsoft.com/office/drawing/2014/main" id="{DC0305E6-5277-5745-92B2-1C601D3D1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03" y="5675250"/>
            <a:ext cx="1106096" cy="990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B1D43A-3FF2-C5E4-B5DD-869CF00FE49F}"/>
              </a:ext>
            </a:extLst>
          </p:cNvPr>
          <p:cNvSpPr txBox="1"/>
          <p:nvPr/>
        </p:nvSpPr>
        <p:spPr>
          <a:xfrm>
            <a:off x="120676" y="2286000"/>
            <a:ext cx="457793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6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</a:t>
            </a:r>
          </a:p>
          <a:p>
            <a:pPr defTabSz="91440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6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</a:p>
          <a:p>
            <a:pPr defTabSz="91440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6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387354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761999"/>
            <a:ext cx="566470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473AC4-B79A-E469-F98A-10253415DB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1394" y="1796796"/>
            <a:ext cx="4551053" cy="32552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CONTACT YOUR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GEAR UP SITE DIRECTOR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934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 descr="Need help with question mark graphic">
            <a:extLst>
              <a:ext uri="{FF2B5EF4-FFF2-40B4-BE49-F238E27FC236}">
                <a16:creationId xmlns:a16="http://schemas.microsoft.com/office/drawing/2014/main" id="{F5C8EB76-3055-57AC-13FA-7CB1D0131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32" y="2317995"/>
            <a:ext cx="2593687" cy="221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2582693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A63DD6-E7C0-2C40-C765-C4E27E6661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9689" y="1123837"/>
            <a:ext cx="2210611" cy="46011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Let’s Begin By Planning…….</a:t>
            </a:r>
          </a:p>
        </p:txBody>
      </p:sp>
      <p:graphicFrame>
        <p:nvGraphicFramePr>
          <p:cNvPr id="19" name="TextBox 10">
            <a:extLst>
              <a:ext uri="{FF2B5EF4-FFF2-40B4-BE49-F238E27FC236}">
                <a16:creationId xmlns:a16="http://schemas.microsoft.com/office/drawing/2014/main" id="{92CC1F6D-2FA6-07B2-DD4B-62FA2B74F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264912"/>
              </p:ext>
            </p:extLst>
          </p:nvPr>
        </p:nvGraphicFramePr>
        <p:xfrm>
          <a:off x="2895601" y="758952"/>
          <a:ext cx="5477762" cy="487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654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76920B-BEFA-B9AA-4640-C2CEA9AD9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266582"/>
              </p:ext>
            </p:extLst>
          </p:nvPr>
        </p:nvGraphicFramePr>
        <p:xfrm>
          <a:off x="855904" y="1981200"/>
          <a:ext cx="7432192" cy="363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484">
                  <a:extLst>
                    <a:ext uri="{9D8B030D-6E8A-4147-A177-3AD203B41FA5}">
                      <a16:colId xmlns:a16="http://schemas.microsoft.com/office/drawing/2014/main" val="361878663"/>
                    </a:ext>
                  </a:extLst>
                </a:gridCol>
                <a:gridCol w="2669233">
                  <a:extLst>
                    <a:ext uri="{9D8B030D-6E8A-4147-A177-3AD203B41FA5}">
                      <a16:colId xmlns:a16="http://schemas.microsoft.com/office/drawing/2014/main" val="2502481968"/>
                    </a:ext>
                  </a:extLst>
                </a:gridCol>
                <a:gridCol w="2488475">
                  <a:extLst>
                    <a:ext uri="{9D8B030D-6E8A-4147-A177-3AD203B41FA5}">
                      <a16:colId xmlns:a16="http://schemas.microsoft.com/office/drawing/2014/main" val="3948526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 TECH</a:t>
                      </a:r>
                    </a:p>
                  </a:txBody>
                  <a:tcPr marL="53939" marR="53939" marT="26970" marB="269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COLLEGES</a:t>
                      </a:r>
                    </a:p>
                  </a:txBody>
                  <a:tcPr marL="53939" marR="53939" marT="26970" marB="269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4-YEAR UNIVERSITIES</a:t>
                      </a:r>
                    </a:p>
                  </a:txBody>
                  <a:tcPr marL="53939" marR="53939" marT="26970" marB="26970"/>
                </a:tc>
                <a:extLst>
                  <a:ext uri="{0D108BD9-81ED-4DB2-BD59-A6C34878D82A}">
                    <a16:rowId xmlns:a16="http://schemas.microsoft.com/office/drawing/2014/main" val="3172076133"/>
                  </a:ext>
                </a:extLst>
              </a:tr>
              <a:tr h="82548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Offers: 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Certificates,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Licenses,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Workforce Credentials </a:t>
                      </a:r>
                    </a:p>
                  </a:txBody>
                  <a:tcPr marL="53939" marR="53939" marT="26970" marB="2697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Offers: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Degrees (A.A, A.S,A.A.S) Certificates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39" marR="53939" marT="26970" marB="2697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Offers: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Bachelor’s,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Masters, 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Doctorate Degrees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39" marR="53939" marT="26970" marB="26970"/>
                </a:tc>
                <a:extLst>
                  <a:ext uri="{0D108BD9-81ED-4DB2-BD59-A6C34878D82A}">
                    <a16:rowId xmlns:a16="http://schemas.microsoft.com/office/drawing/2014/main" val="813928730"/>
                  </a:ext>
                </a:extLst>
              </a:tr>
              <a:tr h="1016496"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Focus: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Job-specific training  Health care, 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Welding, 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Automotive, Cosmetology</a:t>
                      </a:r>
                    </a:p>
                  </a:txBody>
                  <a:tcPr marL="53939" marR="53939" marT="26970" marB="2697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Focus: 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Programs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 Ready Training </a:t>
                      </a:r>
                    </a:p>
                  </a:txBody>
                  <a:tcPr marL="53939" marR="53939" marT="26970" marB="2697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Focus: 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and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Degrees across disciplines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39" marR="53939" marT="26970" marB="26970"/>
                </a:tc>
                <a:extLst>
                  <a:ext uri="{0D108BD9-81ED-4DB2-BD59-A6C34878D82A}">
                    <a16:rowId xmlns:a16="http://schemas.microsoft.com/office/drawing/2014/main" val="149484489"/>
                  </a:ext>
                </a:extLst>
              </a:tr>
              <a:tr h="639164"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ACT/SAT Requirement: Typically, not required</a:t>
                      </a:r>
                    </a:p>
                  </a:txBody>
                  <a:tcPr marL="53939" marR="53939" marT="26970" marB="2697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ACT/SAT Requirement:  Often not required or open enrollment. </a:t>
                      </a:r>
                    </a:p>
                  </a:txBody>
                  <a:tcPr marL="53939" marR="53939" marT="26970" marB="2697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ACT/SAT Average: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 20-27+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 1039-1280+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39" marR="53939" marT="26970" marB="26970"/>
                </a:tc>
                <a:extLst>
                  <a:ext uri="{0D108BD9-81ED-4DB2-BD59-A6C34878D82A}">
                    <a16:rowId xmlns:a16="http://schemas.microsoft.com/office/drawing/2014/main" val="4030222377"/>
                  </a:ext>
                </a:extLst>
              </a:tr>
              <a:tr h="63916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Duration: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months to 2 years</a:t>
                      </a:r>
                    </a:p>
                  </a:txBody>
                  <a:tcPr marL="53939" marR="53939" marT="26970" marB="2697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Duration: </a:t>
                      </a: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years (full-time)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39" marR="53939" marT="26970" marB="2697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Duration: 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 years (Bachelor’s) longer for advanced degrees</a:t>
                      </a:r>
                    </a:p>
                  </a:txBody>
                  <a:tcPr marL="53939" marR="53939" marT="26970" marB="26970"/>
                </a:tc>
                <a:extLst>
                  <a:ext uri="{0D108BD9-81ED-4DB2-BD59-A6C34878D82A}">
                    <a16:rowId xmlns:a16="http://schemas.microsoft.com/office/drawing/2014/main" val="2774602342"/>
                  </a:ext>
                </a:extLst>
              </a:tr>
            </a:tbl>
          </a:graphicData>
        </a:graphic>
      </p:graphicFrame>
      <p:pic>
        <p:nvPicPr>
          <p:cNvPr id="4" name="Picture 3" descr="The letter G with a green and purple circle around it. It says Oklahoma GEAR UP.">
            <a:extLst>
              <a:ext uri="{FF2B5EF4-FFF2-40B4-BE49-F238E27FC236}">
                <a16:creationId xmlns:a16="http://schemas.microsoft.com/office/drawing/2014/main" id="{D134C27E-B2F2-ACB7-028A-92C6C465B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03" y="5675250"/>
            <a:ext cx="1106096" cy="99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F9C2A-E890-30C8-8B53-587FDF99C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3" y="542499"/>
            <a:ext cx="8296449" cy="1210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FA1EF-5618-C5B0-7F98-9C7FB27270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5904" y="656823"/>
            <a:ext cx="7526096" cy="10963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Comparing Post-Secondary Options </a:t>
            </a:r>
          </a:p>
        </p:txBody>
      </p:sp>
    </p:spTree>
    <p:extLst>
      <p:ext uri="{BB962C8B-B14F-4D97-AF65-F5344CB8AC3E}">
        <p14:creationId xmlns:p14="http://schemas.microsoft.com/office/powerpoint/2010/main" val="77899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28D5-88E2-7897-4E17-A6E03F67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Have you thought about…</a:t>
            </a:r>
          </a:p>
        </p:txBody>
      </p:sp>
      <p:graphicFrame>
        <p:nvGraphicFramePr>
          <p:cNvPr id="9" name="TextBox 4" descr="college things to think about">
            <a:extLst>
              <a:ext uri="{FF2B5EF4-FFF2-40B4-BE49-F238E27FC236}">
                <a16:creationId xmlns:a16="http://schemas.microsoft.com/office/drawing/2014/main" id="{12AA67B4-C7D6-D497-CDB7-570CBF48F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613018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988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2582693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BCEC8-8919-858E-78F2-A1A9AD971F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9689" y="1123837"/>
            <a:ext cx="2210611" cy="46011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Let’s elaborate on paying……</a:t>
            </a:r>
          </a:p>
        </p:txBody>
      </p:sp>
      <p:graphicFrame>
        <p:nvGraphicFramePr>
          <p:cNvPr id="10" name="TextBox 5" descr="We talked about grants, loans, and work-study – eligibility for each are determined by FAFSA – Free Application For Student Aid. &#13;&#10;Required by most colleges, universities and tech schools.&#13;&#10;Opens October 1st &#13;&#10;(your senior year)&#13;&#10;&#13;&#10;">
            <a:extLst>
              <a:ext uri="{FF2B5EF4-FFF2-40B4-BE49-F238E27FC236}">
                <a16:creationId xmlns:a16="http://schemas.microsoft.com/office/drawing/2014/main" id="{53A5B718-2F5F-9FEF-42A1-76E33C763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496895"/>
              </p:ext>
            </p:extLst>
          </p:nvPr>
        </p:nvGraphicFramePr>
        <p:xfrm>
          <a:off x="2772382" y="758952"/>
          <a:ext cx="5600981" cy="472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145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2582693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3929A-A673-4E44-AAD2-F72338EA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…</a:t>
            </a:r>
          </a:p>
        </p:txBody>
      </p:sp>
      <p:graphicFrame>
        <p:nvGraphicFramePr>
          <p:cNvPr id="13" name="Content Placeholder 2" descr="ways to prepare for the FAFSA">
            <a:extLst>
              <a:ext uri="{FF2B5EF4-FFF2-40B4-BE49-F238E27FC236}">
                <a16:creationId xmlns:a16="http://schemas.microsoft.com/office/drawing/2014/main" id="{D3FB51BD-952C-F846-6A65-C021F1B1B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263086"/>
              </p:ext>
            </p:extLst>
          </p:nvPr>
        </p:nvGraphicFramePr>
        <p:xfrm>
          <a:off x="2895601" y="758952"/>
          <a:ext cx="5477762" cy="487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119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students - one male and two females. Male is holding a laptop. One girl is wearing headphones. There is a yellow star behind them.">
            <a:extLst>
              <a:ext uri="{FF2B5EF4-FFF2-40B4-BE49-F238E27FC236}">
                <a16:creationId xmlns:a16="http://schemas.microsoft.com/office/drawing/2014/main" id="{08536140-660B-3C06-E619-5C405F987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918" y="1596670"/>
            <a:ext cx="4800600" cy="486152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160BE7D7-C872-37B8-C00B-65B5BFE380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482" y="737912"/>
            <a:ext cx="8455838" cy="369332"/>
          </a:xfrm>
          <a:prstGeom prst="rect">
            <a:avLst/>
          </a:prstGeom>
          <a:solidFill>
            <a:srgbClr val="F7DD08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the grades | stay out of trouble | earn college tuition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7938E-B5AE-C755-5E29-B74712655D00}"/>
              </a:ext>
            </a:extLst>
          </p:cNvPr>
          <p:cNvSpPr txBox="1"/>
          <p:nvPr/>
        </p:nvSpPr>
        <p:spPr>
          <a:xfrm>
            <a:off x="152400" y="2977245"/>
            <a:ext cx="2209800" cy="197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chemeClr val="folHlink"/>
              </a:buClr>
              <a:buSzPts val="1200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Oklahoma's Promise offers qualified Oklahoma students an opportunity to earn a scholarship for college tuition</a:t>
            </a:r>
            <a:endParaRPr lang="en-US" sz="3100" b="1" cap="all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omic Sans MS"/>
            </a:endParaRPr>
          </a:p>
        </p:txBody>
      </p:sp>
      <p:pic>
        <p:nvPicPr>
          <p:cNvPr id="13" name="Picture 12" descr="Oklahoma’s Promise blue logo">
            <a:extLst>
              <a:ext uri="{FF2B5EF4-FFF2-40B4-BE49-F238E27FC236}">
                <a16:creationId xmlns:a16="http://schemas.microsoft.com/office/drawing/2014/main" id="{FA07D1F6-500E-F15A-7FD8-10E83B1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6" y="1344551"/>
            <a:ext cx="43561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8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9D7FCF01-8879-00EC-DA02-B2C209EF3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40DCEEEA-6FE7-4541-9EB2-EF754066E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3A72D00-0CA4-4A88-86CE-B1FB393C5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Google Shape;75;p16">
            <a:extLst>
              <a:ext uri="{FF2B5EF4-FFF2-40B4-BE49-F238E27FC236}">
                <a16:creationId xmlns:a16="http://schemas.microsoft.com/office/drawing/2014/main" id="{605FCDB6-CB60-C4DC-8428-E48337BE6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228" y="1066800"/>
            <a:ext cx="2582693" cy="460118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Application Requirements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3C2374-3B02-363A-B1A6-C5823374FF86}"/>
              </a:ext>
            </a:extLst>
          </p:cNvPr>
          <p:cNvSpPr txBox="1">
            <a:spLocks/>
          </p:cNvSpPr>
          <p:nvPr/>
        </p:nvSpPr>
        <p:spPr>
          <a:xfrm>
            <a:off x="2605454" y="2514600"/>
            <a:ext cx="5486400" cy="299876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rbel" pitchFamily="34" charset="0"/>
              <a:buChar char="●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 pitchFamily="34" charset="0"/>
              <a:buChar char="○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 pitchFamily="34" charset="0"/>
              <a:buChar char="■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 pitchFamily="34" charset="0"/>
              <a:buChar char="●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 pitchFamily="34" charset="0"/>
              <a:buChar char="○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 pitchFamily="34" charset="0"/>
              <a:buChar char="■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 pitchFamily="34" charset="0"/>
              <a:buChar char="●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 pitchFamily="34" charset="0"/>
              <a:buChar char="○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 pitchFamily="34" charset="0"/>
              <a:buChar char="■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 defTabSz="914400"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may apply in the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</a:t>
            </a:r>
            <a:r>
              <a:rPr lang="en-US" sz="1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</a:t>
            </a:r>
            <a:r>
              <a:rPr lang="en-US" sz="1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</a:t>
            </a:r>
            <a:r>
              <a:rPr lang="en-US" sz="1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12</a:t>
            </a:r>
            <a:r>
              <a:rPr lang="en-US" sz="1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no later than  December 31</a:t>
            </a:r>
            <a:r>
              <a:rPr lang="en-US" sz="1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student’s senior year.</a:t>
            </a:r>
          </a:p>
          <a:p>
            <a:pPr indent="-182880" defTabSz="914400"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Income limit at the time of application:</a:t>
            </a:r>
          </a:p>
          <a:p>
            <a:pPr lvl="1" indent="-182880" defTabSz="914400"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$60K with 1-2 dependent children;</a:t>
            </a:r>
          </a:p>
          <a:p>
            <a:pPr lvl="1" indent="-182880" defTabSz="914400"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$70K with 3-4 dependent children;</a:t>
            </a:r>
          </a:p>
          <a:p>
            <a:pPr lvl="1" indent="-182880" defTabSz="914400"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$80K with 5 or more dependent children.</a:t>
            </a:r>
          </a:p>
          <a:p>
            <a:pPr lvl="2" indent="-182880" defTabSz="914400"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income provisions: Children of certified public classroom teachers;  children adopted from certain court-ordered custody; and Social Security Benefits.</a:t>
            </a:r>
          </a:p>
          <a:p>
            <a:pPr lvl="2" indent="-182880" defTabSz="914400"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student starts college or career education a 2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income limit check will be required.</a:t>
            </a:r>
          </a:p>
          <a:p>
            <a:pPr indent="-182880" defTabSz="914400"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must be an Oklahoma resident.</a:t>
            </a:r>
          </a:p>
          <a:p>
            <a:pPr indent="-182880" defTabSz="914400"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in the 8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are highly encouraged to apply by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30, 2026.</a:t>
            </a:r>
          </a:p>
        </p:txBody>
      </p:sp>
      <p:pic>
        <p:nvPicPr>
          <p:cNvPr id="2" name="Picture 1" descr="Oklahoma’s Promise blue logo">
            <a:extLst>
              <a:ext uri="{FF2B5EF4-FFF2-40B4-BE49-F238E27FC236}">
                <a16:creationId xmlns:a16="http://schemas.microsoft.com/office/drawing/2014/main" id="{24C8FB55-8D0D-435E-1C44-AEB45E723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1" y="522769"/>
            <a:ext cx="3475501" cy="7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6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5" name="Rectangle 3" descr="Graphic of education icons and text to match">
            <a:extLst>
              <a:ext uri="{FF2B5EF4-FFF2-40B4-BE49-F238E27FC236}">
                <a16:creationId xmlns:a16="http://schemas.microsoft.com/office/drawing/2014/main" id="{73EE4B4D-90A5-4866-E076-ED3F9A4AC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951315"/>
              </p:ext>
            </p:extLst>
          </p:nvPr>
        </p:nvGraphicFramePr>
        <p:xfrm>
          <a:off x="2651343" y="990601"/>
          <a:ext cx="6111658" cy="540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1FC775A-5288-45C7-948A-85107668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to Take –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Units</a:t>
            </a:r>
          </a:p>
        </p:txBody>
      </p:sp>
      <p:pic>
        <p:nvPicPr>
          <p:cNvPr id="8" name="Picture 7" descr="Oklahoma’s Promise blue logo">
            <a:extLst>
              <a:ext uri="{FF2B5EF4-FFF2-40B4-BE49-F238E27FC236}">
                <a16:creationId xmlns:a16="http://schemas.microsoft.com/office/drawing/2014/main" id="{7881E6B1-1D77-38F5-01CE-041BB44E4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1" y="522769"/>
            <a:ext cx="3475501" cy="780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225" grpId="0">
        <p:bldAsOne/>
      </p:bldGraphic>
    </p:bldLst>
  </p:timing>
</p:sld>
</file>

<file path=ppt/theme/theme1.xml><?xml version="1.0" encoding="utf-8"?>
<a:theme xmlns:a="http://schemas.openxmlformats.org/drawingml/2006/main" name="Frame">
  <a:themeElements>
    <a:clrScheme name="Custom 9">
      <a:dk1>
        <a:srgbClr val="000000"/>
      </a:dk1>
      <a:lt1>
        <a:srgbClr val="FFFFFF"/>
      </a:lt1>
      <a:dk2>
        <a:srgbClr val="45308D"/>
      </a:dk2>
      <a:lt2>
        <a:srgbClr val="BFBFBF"/>
      </a:lt2>
      <a:accent1>
        <a:srgbClr val="45308D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b8a51b-08d1-4d14-a7b4-ff767462a449}" enabled="1" method="Standard" siteId="{f3996c88-1035-4508-9259-b125f4c50b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17166</TotalTime>
  <Words>1229</Words>
  <Application>Microsoft Macintosh PowerPoint</Application>
  <PresentationFormat>On-screen Show (4:3)</PresentationFormat>
  <Paragraphs>148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Corbel</vt:lpstr>
      <vt:lpstr>Times New Roman</vt:lpstr>
      <vt:lpstr>Wingdings 2</vt:lpstr>
      <vt:lpstr>Frame</vt:lpstr>
      <vt:lpstr>WELCOME JUNIORS! </vt:lpstr>
      <vt:lpstr>Let’s Begin By Planning…….</vt:lpstr>
      <vt:lpstr>Comparing Post-Secondary Options </vt:lpstr>
      <vt:lpstr>Have you thought about…</vt:lpstr>
      <vt:lpstr>Let’s elaborate on paying……</vt:lpstr>
      <vt:lpstr>Be prepared …</vt:lpstr>
      <vt:lpstr>make the grades | stay out of trouble | earn college tuition </vt:lpstr>
      <vt:lpstr>Application Requirements</vt:lpstr>
      <vt:lpstr>Classes to Take –  15 Units</vt:lpstr>
      <vt:lpstr>Classes to Take – 15 Units</vt:lpstr>
      <vt:lpstr>Additional Requirements</vt:lpstr>
      <vt:lpstr>Benefits</vt:lpstr>
      <vt:lpstr>CareerTech Options</vt:lpstr>
      <vt:lpstr>College Requirements</vt:lpstr>
      <vt:lpstr>Oklahoma’s Promise Contact Information</vt:lpstr>
      <vt:lpstr>WHAT ARE YOUR THOUGHTS,  CONCERNS OR QUESTIONS?</vt:lpstr>
      <vt:lpstr>CONTACT YOUR  GEAR UP SITE DIRECTOR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Arneson, Connie</dc:creator>
  <cp:lastModifiedBy>Kristi Allison</cp:lastModifiedBy>
  <cp:revision>41</cp:revision>
  <cp:lastPrinted>2025-07-30T15:35:56Z</cp:lastPrinted>
  <dcterms:created xsi:type="dcterms:W3CDTF">2019-02-05T01:19:10Z</dcterms:created>
  <dcterms:modified xsi:type="dcterms:W3CDTF">2025-10-02T15:19:47Z</dcterms:modified>
</cp:coreProperties>
</file>