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50" r:id="rId4"/>
  </p:sldMasterIdLst>
  <p:notesMasterIdLst>
    <p:notesMasterId r:id="rId41"/>
  </p:notesMasterIdLst>
  <p:sldIdLst>
    <p:sldId id="3259" r:id="rId5"/>
    <p:sldId id="3639" r:id="rId6"/>
    <p:sldId id="3638" r:id="rId7"/>
    <p:sldId id="3637" r:id="rId8"/>
    <p:sldId id="3632" r:id="rId9"/>
    <p:sldId id="3866" r:id="rId10"/>
    <p:sldId id="3873" r:id="rId11"/>
    <p:sldId id="3858" r:id="rId12"/>
    <p:sldId id="3859" r:id="rId13"/>
    <p:sldId id="3860" r:id="rId14"/>
    <p:sldId id="3603" r:id="rId15"/>
    <p:sldId id="3601" r:id="rId16"/>
    <p:sldId id="3599" r:id="rId17"/>
    <p:sldId id="3598" r:id="rId18"/>
    <p:sldId id="3597" r:id="rId19"/>
    <p:sldId id="3596" r:id="rId20"/>
    <p:sldId id="3594" r:id="rId21"/>
    <p:sldId id="3588" r:id="rId22"/>
    <p:sldId id="3586" r:id="rId23"/>
    <p:sldId id="3822" r:id="rId24"/>
    <p:sldId id="3584" r:id="rId25"/>
    <p:sldId id="3581" r:id="rId26"/>
    <p:sldId id="3580" r:id="rId27"/>
    <p:sldId id="3579" r:id="rId28"/>
    <p:sldId id="3578" r:id="rId29"/>
    <p:sldId id="3577" r:id="rId30"/>
    <p:sldId id="3575" r:id="rId31"/>
    <p:sldId id="3574" r:id="rId32"/>
    <p:sldId id="3573" r:id="rId33"/>
    <p:sldId id="3572" r:id="rId34"/>
    <p:sldId id="3571" r:id="rId35"/>
    <p:sldId id="3868" r:id="rId36"/>
    <p:sldId id="3869" r:id="rId37"/>
    <p:sldId id="3871" r:id="rId38"/>
    <p:sldId id="3872" r:id="rId39"/>
    <p:sldId id="3870" r:id="rId40"/>
  </p:sldIdLst>
  <p:sldSz cx="12192000" cy="6858000"/>
  <p:notesSz cx="6858000" cy="9144000"/>
  <p:embeddedFontLst>
    <p:embeddedFont>
      <p:font typeface="BrowalliaUPC" panose="020B0604020202020204" pitchFamily="34" charset="-34"/>
      <p:regular r:id="rId42"/>
      <p:bold r:id="rId43"/>
      <p:italic r:id="rId44"/>
      <p:boldItalic r:id="rId45"/>
    </p:embeddedFont>
    <p:embeddedFont>
      <p:font typeface="Cambria" panose="02040503050406030204" pitchFamily="18" charset="0"/>
      <p:regular r:id="rId46"/>
      <p:bold r:id="rId47"/>
      <p:italic r:id="rId48"/>
      <p:boldItalic r:id="rId49"/>
    </p:embeddedFont>
    <p:embeddedFont>
      <p:font typeface="Oswald" pitchFamily="2" charset="77"/>
      <p:regular r:id="rId50"/>
      <p:bold r:id="rId51"/>
    </p:embeddedFont>
    <p:embeddedFont>
      <p:font typeface="Palatino Linotype" panose="02040502050505030304" pitchFamily="18" charset="0"/>
      <p:regular r:id="rId52"/>
      <p:bold r:id="rId53"/>
      <p:italic r:id="rId54"/>
      <p:boldItalic r:id="rId55"/>
    </p:embeddedFont>
    <p:embeddedFont>
      <p:font typeface="Roboto" panose="02000000000000000000" pitchFamily="2" charset="0"/>
      <p:regular r:id="rId56"/>
      <p:bold r:id="rId57"/>
      <p:italic r:id="rId58"/>
      <p:boldItalic r:id="rId5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Overview" id="{C0BF3AE9-65D8-423F-ADE4-273150F0FDDF}">
          <p14:sldIdLst>
            <p14:sldId id="3259"/>
          </p14:sldIdLst>
        </p14:section>
        <p14:section name="Flow #1" id="{6ABB3916-E6A0-4A06-BE65-6555EB552354}">
          <p14:sldIdLst>
            <p14:sldId id="3639"/>
            <p14:sldId id="3638"/>
            <p14:sldId id="3637"/>
            <p14:sldId id="3632"/>
            <p14:sldId id="3866"/>
            <p14:sldId id="3873"/>
            <p14:sldId id="3858"/>
            <p14:sldId id="3859"/>
            <p14:sldId id="3860"/>
            <p14:sldId id="3603"/>
            <p14:sldId id="3601"/>
            <p14:sldId id="3599"/>
            <p14:sldId id="3598"/>
            <p14:sldId id="3597"/>
            <p14:sldId id="3596"/>
            <p14:sldId id="3594"/>
            <p14:sldId id="3588"/>
            <p14:sldId id="3586"/>
            <p14:sldId id="3822"/>
            <p14:sldId id="3584"/>
            <p14:sldId id="3581"/>
            <p14:sldId id="3580"/>
            <p14:sldId id="3579"/>
            <p14:sldId id="3578"/>
            <p14:sldId id="3577"/>
            <p14:sldId id="3575"/>
            <p14:sldId id="3574"/>
            <p14:sldId id="3573"/>
            <p14:sldId id="3572"/>
            <p14:sldId id="3571"/>
            <p14:sldId id="3868"/>
            <p14:sldId id="3869"/>
            <p14:sldId id="3871"/>
            <p14:sldId id="3872"/>
            <p14:sldId id="3870"/>
          </p14:sldIdLst>
        </p14:section>
      </p14:sectionLst>
    </p:ext>
    <p:ext uri="{EFAFB233-063F-42B5-8137-9DF3F51BA10A}">
      <p15:sldGuideLst xmlns:p15="http://schemas.microsoft.com/office/powerpoint/2012/main">
        <p15:guide id="1" pos="3264" userDrawn="1">
          <p15:clr>
            <a:srgbClr val="A4A3A4"/>
          </p15:clr>
        </p15:guide>
        <p15:guide id="2" pos="3528" userDrawn="1">
          <p15:clr>
            <a:srgbClr val="A4A3A4"/>
          </p15:clr>
        </p15:guide>
        <p15:guide id="3" pos="7224" userDrawn="1">
          <p15:clr>
            <a:srgbClr val="A4A3A4"/>
          </p15:clr>
        </p15:guide>
        <p15:guide id="4" pos="3840" userDrawn="1">
          <p15:clr>
            <a:srgbClr val="A4A3A4"/>
          </p15:clr>
        </p15:guide>
        <p15:guide id="5" pos="480" userDrawn="1">
          <p15:clr>
            <a:srgbClr val="A4A3A4"/>
          </p15:clr>
        </p15:guide>
        <p15:guide id="6" orient="horz" pos="3888" userDrawn="1">
          <p15:clr>
            <a:srgbClr val="A4A3A4"/>
          </p15:clr>
        </p15:guide>
        <p15:guide id="7" orient="horz" pos="1080" userDrawn="1">
          <p15:clr>
            <a:srgbClr val="A4A3A4"/>
          </p15:clr>
        </p15:guide>
        <p15:guide id="8" orient="horz" pos="696" userDrawn="1">
          <p15:clr>
            <a:srgbClr val="A4A3A4"/>
          </p15:clr>
        </p15:guide>
        <p15:guide id="9" pos="5376"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D9B4308-F92A-067A-A180-F09C51E17BA6}" name="Cameron, Cindy" initials="CC" userId="S::Cindy.Cameron@ed.gov::9a7aad05-6857-4b92-8218-bed04e82f300" providerId="AD"/>
  <p188:author id="{9D47920C-8895-3216-2BFA-956E4FE3C158}" name="Dwyer, Caty" initials="CD" userId="S::caty.dwyer@accenturefederal.com::49e14934-8282-4a0e-bd29-432ea4002242" providerId="AD"/>
  <p188:author id="{B0EF090F-B60F-6081-F43D-6FDFC27BCA01}" name="max.moss@accenturefederal.com" initials="ma" userId="S::urn:spo:guest#max.moss@accenturefederal.com::" providerId="AD"/>
  <p188:author id="{5062B10F-96E4-23FF-AB86-F82E2B110148}" name="Reyes-Hernandez, Vicki" initials="RHV" userId="S::v.reyes-hernandez@accenturefederal.com::3df94f66-15ab-4365-ab46-07a3e7667199" providerId="AD"/>
  <p188:author id="{9D27AA12-3061-B332-EA9B-91AE2E30CACA}" name="Darkwa, Appiah" initials="DA" userId="S::appiah.darkwa@accenturefederal.com::29857b5a-0f57-47a4-bfe8-23a8279cb567" providerId="AD"/>
  <p188:author id="{E24D7F13-6A21-5B46-5C7F-A38D7260F13A}" name="Hall Lewis, Heather" initials="HH" userId="S::heather.halllewis@ed.gov::3a5eb2ea-9f21-496b-a148-db02dd9b9ac7" providerId="AD"/>
  <p188:author id="{05B90315-94B5-3CDE-4138-D6734941046D}" name="Johnson, Mia" initials="JM" userId="S::mia.johnson@ed.gov::a2d6ab0e-a919-42ad-bd95-a29da8ae6e12" providerId="AD"/>
  <p188:author id="{FE1B9C15-80CB-BE9D-5FC0-D192526ECF19}" name="Dwyer, Caty" initials="" userId="S::caty.dwyer@afs.com::8fa0702d-3eb9-420e-a8c7-8f887c5e2bd5" providerId="AD"/>
  <p188:author id="{BCF8141E-4A26-F19D-B217-36D266388934}" name="Robbins, Kellis" initials="RK" userId="S::kellis.robbins@ed.gov::14d6872d-65a0-4843-93c5-8ccccaa7cdcc" providerId="AD"/>
  <p188:author id="{F2A16923-25F6-E5E2-9126-FCD7B591A969}" name="Campau, Natalia P." initials="CNP" userId="S::natalia.p.campau@accenturefederal.com::5fc72ae1-826d-4751-ad66-649c9b1413d7" providerId="AD"/>
  <p188:author id="{6FB4EB30-2E3A-B882-264D-0605997A4A4D}" name="Clanton, Deborah" initials="CD" userId="S::deborah.clanton@afs.com::d1e9e49f-4862-4dcb-ba7d-def2e32c4592" providerId="AD"/>
  <p188:author id="{86872332-EF91-76E8-30C8-CFF7758DEEAC}" name="Kim, Joyce" initials="JK" userId="S::joy.kim@afs.com::17e5a0fd-fcb3-40c6-9a18-6aced4d7622a" providerId="AD"/>
  <p188:author id="{E86C8E33-898C-BCC9-A3F8-35C35E5FAAD4}" name="Ateeqi, Husna" initials="AH" userId="S::husna.ateeqi@afs.com::012e7104-223c-4c8b-a777-1f5ad1083671" providerId="AD"/>
  <p188:author id="{26F8CD37-B88B-637A-DE9E-7449E7450931}" name="Campau, Natalia P." initials="CNP" userId="S::natalia.p.campau@afs.com::0b6adb89-f0d0-4785-80bd-19271259f0c3" providerId="AD"/>
  <p188:author id="{E7919A38-0B2F-1187-413D-82E48A319EEF}" name="Kellis Robbins" initials="KR" userId="S::Kellis.Robbins@ed.gov::14d6872d-65a0-4843-93c5-8ccccaa7cdcc" providerId="AD"/>
  <p188:author id="{8F58F539-176F-A02D-BDAD-6327DAE5BC4E}" name="Jayathilake, Chamila" initials="JC" userId="S::herath.jayathilake@ed.gov::9a5b8220-35c3-42bc-9364-da97b8a5b36b" providerId="AD"/>
  <p188:author id="{800B1B43-6871-F505-004B-BFA7941DA8AB}" name="Moss, Max" initials="MM" userId="S::max.moss@accenturefederal.com::83557647-9c04-4f90-9354-32028b4c249a" providerId="AD"/>
  <p188:author id="{FAF66444-3DDF-504C-DC02-DECB021008C6}" name="Ennis, Amarah" initials="AE" userId="S::Amarah.Ennis@ed.gov::f119798a-5f50-4290-b00d-9b8ca333d273" providerId="AD"/>
  <p188:author id="{6A0FF046-B43D-80FD-C1FB-A70A65D39684}" name="Hengst, Linnea" initials="HL" userId="S::linnea.hengst@ed.gov::bb311d20-d3ce-4f8b-a818-d38420569807" providerId="AD"/>
  <p188:author id="{4D775350-B75D-B95C-13D4-BF88042A634D}" name="Parkinson, Misty" initials="PM" userId="S::misty.parkinson@ed.gov::f726a577-e971-4720-9827-762342ca6c48" providerId="AD"/>
  <p188:author id="{82D98B5C-796F-47D4-66F6-48DC4B04F78E}" name="Davis, Cameron" initials="CD" userId="S::cameron.a.davis@afs.com::46924da9-2ef6-4805-9b09-b121f05c96df" providerId="AD"/>
  <p188:author id="{CD663B63-2AE6-D76F-091E-C8E39C7F4250}" name="Hearn, Maureen" initials="MH" userId="S::Maureen.Hearn@ed.gov::40914df4-a6de-4e9f-909d-76c865d847e9" providerId="AD"/>
  <p188:author id="{B70D8872-9EA9-AC67-75B2-FFE9DB07BFAB}" name="Smith, Alexis" initials="SA" userId="S::alexis.smith@ed.gov::1d554657-b8f6-4d8f-91cf-3dad61f6a2da" providerId="AD"/>
  <p188:author id="{110F3A73-1031-84CE-AC06-7E3FDD25EC0E}" name="Hawkins, Jere" initials="HJ" userId="S::jere.hawkins@ed.gov::2080fbee-cf06-411d-86d4-5b3b48122712" providerId="AD"/>
  <p188:author id="{565F8B77-D04E-A801-20AD-32C70D0B4A99}" name="Washington, Cameron" initials="WC" userId="S::cameron.washington@ed.gov::1810a4ac-4d2e-434b-b039-8857415113eb" providerId="AD"/>
  <p188:author id="{B86FC778-EBCA-77DA-D1B1-AF0903E17F63}" name="Johnson, Mia" initials="JM" userId="S::Mia.Johnson@ed.gov::a2d6ab0e-a919-42ad-bd95-a29da8ae6e12" providerId="AD"/>
  <p188:author id="{B2A5217E-72B6-C211-70F4-30D911186BE7}" name="Wells, Kimberly" initials="WK" userId="S::Kimberly.Wells@ed.gov::2e115ceb-84aa-4dc1-ae9b-c374d6b7656d" providerId="AD"/>
  <p188:author id="{04E08D83-3F4A-A3F7-5607-C2FB1DDFD7E8}" name="Barkin, Jesse" initials="BJ" userId="S::jesse.barkin@afs.com::4c5ead56-a55f-4331-bff8-ddcf4cd66c41" providerId="AD"/>
  <p188:author id="{17F21289-9A4E-1229-94BA-81AF76D73AB2}" name="Leva, Samantha" initials="LS" userId="S::samantha.leva@afs.com::b2dea550-6536-46ed-977a-e3a1a4b7f676" providerId="AD"/>
  <p188:author id="{69D3BC8E-2510-8DB7-AB51-AF4CAB51AC1B}" name="Clanton, Deborah" initials="CD" userId="S::deborah.clanton@accenture.com::315986f0-889c-4ba3-9faf-8a231b04bf04" providerId="AD"/>
  <p188:author id="{A9ECA790-47AA-D9E7-AA8C-417723E4F2BB}" name="Guy, Nicholette" initials="NG" userId="S::nicholette.guy@afs.com::4e23f57a-de4a-4fb9-af28-01a5624a4206" providerId="AD"/>
  <p188:author id="{DD4E0195-8AF6-0850-C1C6-97CE99A8A90D}" name="Marinez, Abraham" initials="MA" userId="S::abraham.marinez@ed.gov::8b841f87-abcf-424e-8f1d-a8b8b87d1037" providerId="AD"/>
  <p188:author id="{7BFC559F-E5CE-D31F-18CC-46FBB8C015F5}" name="Washington, Cameron" initials="WC" userId="S::Cameron.Washington@ed.gov::1810a4ac-4d2e-434b-b039-8857415113eb" providerId="AD"/>
  <p188:author id="{D9AA62A2-4ECD-D8CF-9FA8-95B6541F60AB}" name="Dwyer, Caty" initials="DC" userId="S::b-caty.dwyer@accenturefederal.com::49e14934-8282-4a0e-bd29-432ea4002242" providerId="AD"/>
  <p188:author id="{F21E66A2-391D-6E8B-0F41-42D05801EB5E}" name="Reyes-Hernandez, Vicki" initials="VR" userId="S::v.reyes-hernandez@afs.com::fb4851a6-c149-4f79-bf19-3e210be7c563" providerId="AD"/>
  <p188:author id="{B60F19A8-B5FB-A24B-A17C-11D660B9425C}" name="Wells, Kimberly" initials="WK" userId="S::kimberly.wells@ed.gov::2e115ceb-84aa-4dc1-ae9b-c374d6b7656d" providerId="AD"/>
  <p188:author id="{C7A0D9A8-E192-0ED8-2C08-669A54A45656}" name="Gomez, Natasha" initials="NG" userId="S::natasha.gomez@afs.com::c0050840-832d-47bd-b475-42436ec8d5e3" providerId="AD"/>
  <p188:author id="{496D24B0-DD85-0948-201A-1370F915E9E5}" name="natasha.gomez@accenturefederal.com" initials="na" userId="S::urn:spo:guest#natasha.gomez@accenturefederal.com::" providerId="AD"/>
  <p188:author id="{04833FB6-0CE3-60B6-43EB-A2AF2A8165D9}" name="Gomez, Natasha" initials="GN" userId="S::natasha.gomez@accenturefederal.com::a630cca4-adf9-4223-be40-a9747d066f90" providerId="AD"/>
  <p188:author id="{393DAAB6-27ED-B002-10A4-5B7CFE19D073}" name="Smith, Alexis" initials="SA" userId="S::Alexis.Smith@ed.gov::1d554657-b8f6-4d8f-91cf-3dad61f6a2da" providerId="AD"/>
  <p188:author id="{43B2E6CD-C2B5-F8E5-8D77-079A88EC957A}" name="Cho, Rachel" initials="CR" userId="S::rachel.cho@ed.gov::2860189d-9d18-4447-903b-f055814540df" providerId="AD"/>
  <p188:author id="{83EE05CE-43CB-B01D-8BB8-4EE6BF805173}" name="Cho, Rachel" initials="RC" userId="S::Rachel.Cho@ed.gov::2860189d-9d18-4447-903b-f055814540df" providerId="AD"/>
  <p188:author id="{471219CE-CB51-022E-3492-68A730F222EB}" name="caty.dwyer@accenturefederal.com" initials="ca" userId="S::urn:spo:guest#caty.dwyer@accenturefederal.com::" providerId="AD"/>
  <p188:author id="{9EC0C8CE-83BA-00BF-5B6E-EE7FA9B57BBF}" name="deborah.clanton@afs.com" initials="de" userId="S::urn:spo:guest#deborah.clanton@afs.com::" providerId="AD"/>
  <p188:author id="{C2CBE4D9-3703-D1AD-D071-CC680F6CBCF2}" name="Goodsell, Jonathan" initials="GJ" userId="S::Jonathan.Goodsell@ed.gov::ed284b64-ec80-4f7d-b9ca-ae9bc96d252f" providerId="AD"/>
  <p188:author id="{25A919DB-DA0C-A8F9-6D56-B7C0CAFB6331}" name="Goodsell, Jonathan" initials="GJ" userId="S::jonathan.goodsell@ed.gov::ed284b64-ec80-4f7d-b9ca-ae9bc96d252f" providerId="AD"/>
  <p188:author id="{CBFF25E7-49B5-836F-1F8A-96200DB9F92D}" name="Leva, Samantha" initials="LS" userId="S::samantha.leva@accenturefederal.com::3bfaf256-c240-46b9-8a41-10651885123a" providerId="AD"/>
  <p188:author id="{0CDCB9F9-5C11-D046-DB10-06AC76CA2453}" name="Barkin, Jesse" initials="BJ" userId="S::jesse.barkin@accenturefederal.com::fba30fe4-d091-4f7f-a41e-6a79baa61329" providerId="AD"/>
  <p188:author id="{FCB08DFA-14B4-61BB-C263-261D439DAC62}" name="Cameron, Cindy" initials="CC" userId="S::cindy.cameron@ed.gov::9a7aad05-6857-4b92-8218-bed04e82f30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Jonathan Goodsell" initials="JG" lastIdx="2" clrIdx="6">
    <p:extLst>
      <p:ext uri="{19B8F6BF-5375-455C-9EA6-DF929625EA0E}">
        <p15:presenceInfo xmlns:p15="http://schemas.microsoft.com/office/powerpoint/2012/main" userId="S::Jonathan.Goodsell@ed.gov::ed284b64-ec80-4f7d-b9ca-ae9bc96d252f" providerId="AD"/>
      </p:ext>
    </p:extLst>
  </p:cmAuthor>
  <p:cmAuthor id="1" name="Scott, Benjamin" initials="SB" lastIdx="5" clrIdx="0">
    <p:extLst>
      <p:ext uri="{19B8F6BF-5375-455C-9EA6-DF929625EA0E}">
        <p15:presenceInfo xmlns:p15="http://schemas.microsoft.com/office/powerpoint/2012/main" userId="S-1-5-21-560238246-503670158-341402209-634042" providerId="AD"/>
      </p:ext>
    </p:extLst>
  </p:cmAuthor>
  <p:cmAuthor id="8" name="Wells, Kimberly" initials="WK" lastIdx="4" clrIdx="7">
    <p:extLst>
      <p:ext uri="{19B8F6BF-5375-455C-9EA6-DF929625EA0E}">
        <p15:presenceInfo xmlns:p15="http://schemas.microsoft.com/office/powerpoint/2012/main" userId="S::kimberly.wells@ed.gov::2e115ceb-84aa-4dc1-ae9b-c374d6b7656d" providerId="AD"/>
      </p:ext>
    </p:extLst>
  </p:cmAuthor>
  <p:cmAuthor id="2" name="Prell, Emily [NELNET DIVERSIFIED SOLUTIONS, LLC]" initials="PE[DSL" lastIdx="42" clrIdx="1">
    <p:extLst>
      <p:ext uri="{19B8F6BF-5375-455C-9EA6-DF929625EA0E}">
        <p15:presenceInfo xmlns:p15="http://schemas.microsoft.com/office/powerpoint/2012/main" userId="S::emily.prell@accenturefederal.com::4d1190da-79cd-466d-85e4-972970e0d6be" providerId="AD"/>
      </p:ext>
    </p:extLst>
  </p:cmAuthor>
  <p:cmAuthor id="3" name="Crawford, Nikia P." initials="CP" lastIdx="22" clrIdx="2">
    <p:extLst>
      <p:ext uri="{19B8F6BF-5375-455C-9EA6-DF929625EA0E}">
        <p15:presenceInfo xmlns:p15="http://schemas.microsoft.com/office/powerpoint/2012/main" userId="S::nikia.p.crawford@accenturefederal.com::fe527310-e8da-49ac-8bd0-31cd90f7b6a6" providerId="AD"/>
      </p:ext>
    </p:extLst>
  </p:cmAuthor>
  <p:cmAuthor id="4" name="Maune, Corey [Missouri Higher Education Loan Authority]" initials="MC[HELA" lastIdx="5" clrIdx="3">
    <p:extLst>
      <p:ext uri="{19B8F6BF-5375-455C-9EA6-DF929625EA0E}">
        <p15:presenceInfo xmlns:p15="http://schemas.microsoft.com/office/powerpoint/2012/main" userId="S::corey.maune@accenturefederal.com::3fb81b28-f926-4865-a767-503fe99b04b8" providerId="AD"/>
      </p:ext>
    </p:extLst>
  </p:cmAuthor>
  <p:cmAuthor id="5" name="Gray, Anna" initials="GA" lastIdx="7" clrIdx="4">
    <p:extLst>
      <p:ext uri="{19B8F6BF-5375-455C-9EA6-DF929625EA0E}">
        <p15:presenceInfo xmlns:p15="http://schemas.microsoft.com/office/powerpoint/2012/main" userId="S::anna.gray@accenturefederal.com::1129c50c-2dee-4f7e-83a2-590cc5f553b2" providerId="AD"/>
      </p:ext>
    </p:extLst>
  </p:cmAuthor>
  <p:cmAuthor id="6" name="Chyna Branch" initials="CB" lastIdx="2" clrIdx="5">
    <p:extLst>
      <p:ext uri="{19B8F6BF-5375-455C-9EA6-DF929625EA0E}">
        <p15:presenceInfo xmlns:p15="http://schemas.microsoft.com/office/powerpoint/2012/main" userId="S::chyna.branch@summitllc.us::76aeb4ac-d8c4-4aab-b36d-00dd0252088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66FF"/>
    <a:srgbClr val="FFFFFF"/>
    <a:srgbClr val="385770"/>
    <a:srgbClr val="113C53"/>
    <a:srgbClr val="38546D"/>
    <a:srgbClr val="E7EFF5"/>
    <a:srgbClr val="DDDEDF"/>
    <a:srgbClr val="0E2C3B"/>
    <a:srgbClr val="344F67"/>
    <a:srgbClr val="32496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368" autoAdjust="0"/>
    <p:restoredTop sz="94694"/>
  </p:normalViewPr>
  <p:slideViewPr>
    <p:cSldViewPr snapToGrid="0">
      <p:cViewPr varScale="1">
        <p:scale>
          <a:sx n="78" d="100"/>
          <a:sy n="78" d="100"/>
        </p:scale>
        <p:origin x="192" y="1104"/>
      </p:cViewPr>
      <p:guideLst>
        <p:guide pos="3264"/>
        <p:guide pos="3528"/>
        <p:guide pos="7224"/>
        <p:guide pos="3840"/>
        <p:guide pos="480"/>
        <p:guide orient="horz" pos="3888"/>
        <p:guide orient="horz" pos="1080"/>
        <p:guide orient="horz" pos="696"/>
        <p:guide pos="537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openxmlformats.org/officeDocument/2006/relationships/font" Target="fonts/font14.fntdata"/><Relationship Id="rId63"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font" Target="fonts/font4.fntdata"/><Relationship Id="rId53" Type="http://schemas.openxmlformats.org/officeDocument/2006/relationships/font" Target="fonts/font12.fntdata"/><Relationship Id="rId58" Type="http://schemas.openxmlformats.org/officeDocument/2006/relationships/font" Target="fonts/font17.fntdata"/><Relationship Id="rId5" Type="http://schemas.openxmlformats.org/officeDocument/2006/relationships/slide" Target="slides/slide1.xml"/><Relationship Id="rId61" Type="http://schemas.openxmlformats.org/officeDocument/2006/relationships/presProps" Target="pres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font" Target="fonts/font15.fntdata"/><Relationship Id="rId64"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font" Target="fonts/font10.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5.fntdata"/><Relationship Id="rId59" Type="http://schemas.openxmlformats.org/officeDocument/2006/relationships/font" Target="fonts/font18.fntdata"/><Relationship Id="rId20" Type="http://schemas.openxmlformats.org/officeDocument/2006/relationships/slide" Target="slides/slide16.xml"/><Relationship Id="rId41" Type="http://schemas.openxmlformats.org/officeDocument/2006/relationships/notesMaster" Target="notesMasters/notesMaster1.xml"/><Relationship Id="rId54" Type="http://schemas.openxmlformats.org/officeDocument/2006/relationships/font" Target="fonts/font13.fntdata"/><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8.fntdata"/><Relationship Id="rId57" Type="http://schemas.openxmlformats.org/officeDocument/2006/relationships/font" Target="fonts/font16.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3.fntdata"/><Relationship Id="rId52" Type="http://schemas.openxmlformats.org/officeDocument/2006/relationships/font" Target="fonts/font11.fntdata"/><Relationship Id="rId60" Type="http://schemas.openxmlformats.org/officeDocument/2006/relationships/commentAuthors" Target="commentAuthors.xml"/><Relationship Id="rId65"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3FDA72-2393-4B3F-8F8F-547617C5EA69}" type="datetimeFigureOut">
              <a:rPr lang="en-US" smtClean="0"/>
              <a:t>10/8/25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9312DC-84F5-408B-947F-EAE8AD61D853}" type="slidenum">
              <a:rPr lang="en-US" smtClean="0"/>
              <a:t>‹#›</a:t>
            </a:fld>
            <a:endParaRPr lang="en-US"/>
          </a:p>
        </p:txBody>
      </p:sp>
    </p:spTree>
    <p:extLst>
      <p:ext uri="{BB962C8B-B14F-4D97-AF65-F5344CB8AC3E}">
        <p14:creationId xmlns:p14="http://schemas.microsoft.com/office/powerpoint/2010/main" val="33919332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a:t>
            </a:fld>
            <a:endParaRPr lang="en-US"/>
          </a:p>
        </p:txBody>
      </p:sp>
    </p:spTree>
    <p:extLst>
      <p:ext uri="{BB962C8B-B14F-4D97-AF65-F5344CB8AC3E}">
        <p14:creationId xmlns:p14="http://schemas.microsoft.com/office/powerpoint/2010/main" val="12813662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14</a:t>
            </a:fld>
            <a:endParaRPr lang="en-US"/>
          </a:p>
        </p:txBody>
      </p:sp>
    </p:spTree>
    <p:extLst>
      <p:ext uri="{BB962C8B-B14F-4D97-AF65-F5344CB8AC3E}">
        <p14:creationId xmlns:p14="http://schemas.microsoft.com/office/powerpoint/2010/main" val="33878693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15</a:t>
            </a:fld>
            <a:endParaRPr lang="en-US"/>
          </a:p>
        </p:txBody>
      </p:sp>
    </p:spTree>
    <p:extLst>
      <p:ext uri="{BB962C8B-B14F-4D97-AF65-F5344CB8AC3E}">
        <p14:creationId xmlns:p14="http://schemas.microsoft.com/office/powerpoint/2010/main" val="40151258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a:solidFill>
                <a:srgbClr val="000000"/>
              </a:solidFill>
              <a:effectLst/>
              <a:latin typeface="+mn-lt"/>
            </a:endParaRPr>
          </a:p>
        </p:txBody>
      </p:sp>
      <p:sp>
        <p:nvSpPr>
          <p:cNvPr id="4" name="Slide Number Placeholder 3"/>
          <p:cNvSpPr>
            <a:spLocks noGrp="1"/>
          </p:cNvSpPr>
          <p:nvPr>
            <p:ph type="sldNum" sz="quarter" idx="10"/>
          </p:nvPr>
        </p:nvSpPr>
        <p:spPr/>
        <p:txBody>
          <a:bodyPr/>
          <a:lstStyle/>
          <a:p>
            <a:fld id="{9506C930-0C39-C14E-9A81-5D25950FD497}" type="slidenum">
              <a:rPr lang="en-US" smtClean="0"/>
              <a:t>16</a:t>
            </a:fld>
            <a:endParaRPr lang="en-US"/>
          </a:p>
        </p:txBody>
      </p:sp>
    </p:spTree>
    <p:extLst>
      <p:ext uri="{BB962C8B-B14F-4D97-AF65-F5344CB8AC3E}">
        <p14:creationId xmlns:p14="http://schemas.microsoft.com/office/powerpoint/2010/main" val="26666050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A8B216-8CFE-0F61-6E53-45A77850B7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5B93A5-943D-B979-0D74-26B2C9256B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022E29-109A-5EAD-C5DE-2B2451872F8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395D499-1A0F-B845-38EE-B279804C9FBA}"/>
              </a:ext>
            </a:extLst>
          </p:cNvPr>
          <p:cNvSpPr>
            <a:spLocks noGrp="1"/>
          </p:cNvSpPr>
          <p:nvPr>
            <p:ph type="sldNum" sz="quarter" idx="10"/>
          </p:nvPr>
        </p:nvSpPr>
        <p:spPr/>
        <p:txBody>
          <a:bodyPr/>
          <a:lstStyle/>
          <a:p>
            <a:fld id="{9506C930-0C39-C14E-9A81-5D25950FD497}" type="slidenum">
              <a:rPr lang="en-US" smtClean="0"/>
              <a:t>17</a:t>
            </a:fld>
            <a:endParaRPr lang="en-US"/>
          </a:p>
        </p:txBody>
      </p:sp>
    </p:spTree>
    <p:extLst>
      <p:ext uri="{BB962C8B-B14F-4D97-AF65-F5344CB8AC3E}">
        <p14:creationId xmlns:p14="http://schemas.microsoft.com/office/powerpoint/2010/main" val="1835545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18</a:t>
            </a:fld>
            <a:endParaRPr lang="en-US"/>
          </a:p>
        </p:txBody>
      </p:sp>
    </p:spTree>
    <p:extLst>
      <p:ext uri="{BB962C8B-B14F-4D97-AF65-F5344CB8AC3E}">
        <p14:creationId xmlns:p14="http://schemas.microsoft.com/office/powerpoint/2010/main" val="33015005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19</a:t>
            </a:fld>
            <a:endParaRPr lang="en-US"/>
          </a:p>
        </p:txBody>
      </p:sp>
    </p:spTree>
    <p:extLst>
      <p:ext uri="{BB962C8B-B14F-4D97-AF65-F5344CB8AC3E}">
        <p14:creationId xmlns:p14="http://schemas.microsoft.com/office/powerpoint/2010/main" val="19310860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21</a:t>
            </a:fld>
            <a:endParaRPr lang="en-US"/>
          </a:p>
        </p:txBody>
      </p:sp>
    </p:spTree>
    <p:extLst>
      <p:ext uri="{BB962C8B-B14F-4D97-AF65-F5344CB8AC3E}">
        <p14:creationId xmlns:p14="http://schemas.microsoft.com/office/powerpoint/2010/main" val="25837499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22</a:t>
            </a:fld>
            <a:endParaRPr lang="en-US"/>
          </a:p>
        </p:txBody>
      </p:sp>
    </p:spTree>
    <p:extLst>
      <p:ext uri="{BB962C8B-B14F-4D97-AF65-F5344CB8AC3E}">
        <p14:creationId xmlns:p14="http://schemas.microsoft.com/office/powerpoint/2010/main" val="15549515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23</a:t>
            </a:fld>
            <a:endParaRPr lang="en-US"/>
          </a:p>
        </p:txBody>
      </p:sp>
    </p:spTree>
    <p:extLst>
      <p:ext uri="{BB962C8B-B14F-4D97-AF65-F5344CB8AC3E}">
        <p14:creationId xmlns:p14="http://schemas.microsoft.com/office/powerpoint/2010/main" val="30854376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24</a:t>
            </a:fld>
            <a:endParaRPr lang="en-US"/>
          </a:p>
        </p:txBody>
      </p:sp>
    </p:spTree>
    <p:extLst>
      <p:ext uri="{BB962C8B-B14F-4D97-AF65-F5344CB8AC3E}">
        <p14:creationId xmlns:p14="http://schemas.microsoft.com/office/powerpoint/2010/main" val="2405780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2</a:t>
            </a:fld>
            <a:endParaRPr lang="en-US"/>
          </a:p>
        </p:txBody>
      </p:sp>
    </p:spTree>
    <p:extLst>
      <p:ext uri="{BB962C8B-B14F-4D97-AF65-F5344CB8AC3E}">
        <p14:creationId xmlns:p14="http://schemas.microsoft.com/office/powerpoint/2010/main" val="41388542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25</a:t>
            </a:fld>
            <a:endParaRPr lang="en-US"/>
          </a:p>
        </p:txBody>
      </p:sp>
    </p:spTree>
    <p:extLst>
      <p:ext uri="{BB962C8B-B14F-4D97-AF65-F5344CB8AC3E}">
        <p14:creationId xmlns:p14="http://schemas.microsoft.com/office/powerpoint/2010/main" val="21909885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26</a:t>
            </a:fld>
            <a:endParaRPr lang="en-US"/>
          </a:p>
        </p:txBody>
      </p:sp>
    </p:spTree>
    <p:extLst>
      <p:ext uri="{BB962C8B-B14F-4D97-AF65-F5344CB8AC3E}">
        <p14:creationId xmlns:p14="http://schemas.microsoft.com/office/powerpoint/2010/main" val="40378057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27</a:t>
            </a:fld>
            <a:endParaRPr lang="en-US"/>
          </a:p>
        </p:txBody>
      </p:sp>
    </p:spTree>
    <p:extLst>
      <p:ext uri="{BB962C8B-B14F-4D97-AF65-F5344CB8AC3E}">
        <p14:creationId xmlns:p14="http://schemas.microsoft.com/office/powerpoint/2010/main" val="24369173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28</a:t>
            </a:fld>
            <a:endParaRPr lang="en-US"/>
          </a:p>
        </p:txBody>
      </p:sp>
    </p:spTree>
    <p:extLst>
      <p:ext uri="{BB962C8B-B14F-4D97-AF65-F5344CB8AC3E}">
        <p14:creationId xmlns:p14="http://schemas.microsoft.com/office/powerpoint/2010/main" val="15800241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29</a:t>
            </a:fld>
            <a:endParaRPr lang="en-US"/>
          </a:p>
        </p:txBody>
      </p:sp>
    </p:spTree>
    <p:extLst>
      <p:ext uri="{BB962C8B-B14F-4D97-AF65-F5344CB8AC3E}">
        <p14:creationId xmlns:p14="http://schemas.microsoft.com/office/powerpoint/2010/main" val="6373424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30</a:t>
            </a:fld>
            <a:endParaRPr lang="en-US"/>
          </a:p>
        </p:txBody>
      </p:sp>
    </p:spTree>
    <p:extLst>
      <p:ext uri="{BB962C8B-B14F-4D97-AF65-F5344CB8AC3E}">
        <p14:creationId xmlns:p14="http://schemas.microsoft.com/office/powerpoint/2010/main" val="13188185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31</a:t>
            </a:fld>
            <a:endParaRPr lang="en-US"/>
          </a:p>
        </p:txBody>
      </p:sp>
    </p:spTree>
    <p:extLst>
      <p:ext uri="{BB962C8B-B14F-4D97-AF65-F5344CB8AC3E}">
        <p14:creationId xmlns:p14="http://schemas.microsoft.com/office/powerpoint/2010/main" val="4594299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6DD7AD-C866-030A-E7B6-AD6FC822FE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185C07-070B-D7F7-01DD-517870BFC33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9A528F-8A42-884A-0015-8A5A4A24AB4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F5C5596-E691-0189-1F7D-8D791A9CF4A2}"/>
              </a:ext>
            </a:extLst>
          </p:cNvPr>
          <p:cNvSpPr>
            <a:spLocks noGrp="1"/>
          </p:cNvSpPr>
          <p:nvPr>
            <p:ph type="sldNum" sz="quarter" idx="10"/>
          </p:nvPr>
        </p:nvSpPr>
        <p:spPr/>
        <p:txBody>
          <a:bodyPr/>
          <a:lstStyle/>
          <a:p>
            <a:fld id="{9506C930-0C39-C14E-9A81-5D25950FD497}" type="slidenum">
              <a:rPr lang="en-US" smtClean="0"/>
              <a:t>32</a:t>
            </a:fld>
            <a:endParaRPr lang="en-US"/>
          </a:p>
        </p:txBody>
      </p:sp>
    </p:spTree>
    <p:extLst>
      <p:ext uri="{BB962C8B-B14F-4D97-AF65-F5344CB8AC3E}">
        <p14:creationId xmlns:p14="http://schemas.microsoft.com/office/powerpoint/2010/main" val="7039406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3</a:t>
            </a:fld>
            <a:endParaRPr lang="en-US"/>
          </a:p>
        </p:txBody>
      </p:sp>
    </p:spTree>
    <p:extLst>
      <p:ext uri="{BB962C8B-B14F-4D97-AF65-F5344CB8AC3E}">
        <p14:creationId xmlns:p14="http://schemas.microsoft.com/office/powerpoint/2010/main" val="16558648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4</a:t>
            </a:fld>
            <a:endParaRPr lang="en-US"/>
          </a:p>
        </p:txBody>
      </p:sp>
    </p:spTree>
    <p:extLst>
      <p:ext uri="{BB962C8B-B14F-4D97-AF65-F5344CB8AC3E}">
        <p14:creationId xmlns:p14="http://schemas.microsoft.com/office/powerpoint/2010/main" val="28056193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5</a:t>
            </a:fld>
            <a:endParaRPr lang="en-US"/>
          </a:p>
        </p:txBody>
      </p:sp>
    </p:spTree>
    <p:extLst>
      <p:ext uri="{BB962C8B-B14F-4D97-AF65-F5344CB8AC3E}">
        <p14:creationId xmlns:p14="http://schemas.microsoft.com/office/powerpoint/2010/main" val="37323850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the sake of this presentation, we are moving forward with discussing the DEPENDENT student and the parent contributor. If you know of a student who might be considered independent, please have them contact their counselor or GEAR UP Site Director for assistance.</a:t>
            </a:r>
          </a:p>
        </p:txBody>
      </p:sp>
      <p:sp>
        <p:nvSpPr>
          <p:cNvPr id="4" name="Slide Number Placeholder 3"/>
          <p:cNvSpPr>
            <a:spLocks noGrp="1"/>
          </p:cNvSpPr>
          <p:nvPr>
            <p:ph type="sldNum" sz="quarter" idx="5"/>
          </p:nvPr>
        </p:nvSpPr>
        <p:spPr/>
        <p:txBody>
          <a:bodyPr/>
          <a:lstStyle/>
          <a:p>
            <a:fld id="{C49312DC-84F5-408B-947F-EAE8AD61D853}" type="slidenum">
              <a:rPr lang="en-US" smtClean="0"/>
              <a:t>7</a:t>
            </a:fld>
            <a:endParaRPr lang="en-US"/>
          </a:p>
        </p:txBody>
      </p:sp>
    </p:spTree>
    <p:extLst>
      <p:ext uri="{BB962C8B-B14F-4D97-AF65-F5344CB8AC3E}">
        <p14:creationId xmlns:p14="http://schemas.microsoft.com/office/powerpoint/2010/main" val="218591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11</a:t>
            </a:fld>
            <a:endParaRPr lang="en-US"/>
          </a:p>
        </p:txBody>
      </p:sp>
    </p:spTree>
    <p:extLst>
      <p:ext uri="{BB962C8B-B14F-4D97-AF65-F5344CB8AC3E}">
        <p14:creationId xmlns:p14="http://schemas.microsoft.com/office/powerpoint/2010/main" val="37216595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12</a:t>
            </a:fld>
            <a:endParaRPr lang="en-US"/>
          </a:p>
        </p:txBody>
      </p:sp>
    </p:spTree>
    <p:extLst>
      <p:ext uri="{BB962C8B-B14F-4D97-AF65-F5344CB8AC3E}">
        <p14:creationId xmlns:p14="http://schemas.microsoft.com/office/powerpoint/2010/main" val="38288763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13</a:t>
            </a:fld>
            <a:endParaRPr lang="en-US"/>
          </a:p>
        </p:txBody>
      </p:sp>
    </p:spTree>
    <p:extLst>
      <p:ext uri="{BB962C8B-B14F-4D97-AF65-F5344CB8AC3E}">
        <p14:creationId xmlns:p14="http://schemas.microsoft.com/office/powerpoint/2010/main" val="137443868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0.emf"/><Relationship Id="rId5" Type="http://schemas.openxmlformats.org/officeDocument/2006/relationships/image" Target="../media/image5.svg"/><Relationship Id="rId4" Type="http://schemas.openxmlformats.org/officeDocument/2006/relationships/image" Target="../media/image4.png"/></Relationships>
</file>

<file path=ppt/slideLayouts/_rels/slideLayout3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0.emf"/><Relationship Id="rId5" Type="http://schemas.openxmlformats.org/officeDocument/2006/relationships/image" Target="../media/image5.svg"/><Relationship Id="rId4" Type="http://schemas.openxmlformats.org/officeDocument/2006/relationships/image" Target="../media/image4.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Page - Gradient">
    <p:bg>
      <p:bgPr>
        <a:solidFill>
          <a:srgbClr val="113C53"/>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EC7C30E-D304-7742-A362-367DDA60EADE}"/>
              </a:ext>
            </a:extLst>
          </p:cNvPr>
          <p:cNvSpPr/>
          <p:nvPr userDrawn="1"/>
        </p:nvSpPr>
        <p:spPr>
          <a:xfrm>
            <a:off x="0" y="5500688"/>
            <a:ext cx="12242987" cy="13573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noFill/>
            </a:endParaRPr>
          </a:p>
        </p:txBody>
      </p:sp>
      <p:sp>
        <p:nvSpPr>
          <p:cNvPr id="7" name="Subtitle 2"/>
          <p:cNvSpPr>
            <a:spLocks noGrp="1"/>
          </p:cNvSpPr>
          <p:nvPr>
            <p:ph type="subTitle" idx="1"/>
          </p:nvPr>
        </p:nvSpPr>
        <p:spPr>
          <a:xfrm>
            <a:off x="641779" y="2667004"/>
            <a:ext cx="10972800" cy="704851"/>
          </a:xfrm>
          <a:prstGeom prst="rect">
            <a:avLst/>
          </a:prstGeom>
        </p:spPr>
        <p:txBody>
          <a:bodyPr vert="horz"/>
          <a:lstStyle>
            <a:lvl1pPr marL="0" indent="0" algn="l">
              <a:buNone/>
              <a:defRPr sz="2800" b="0" i="0">
                <a:solidFill>
                  <a:schemeClr val="bg1">
                    <a:lumMod val="95000"/>
                  </a:schemeClr>
                </a:solidFill>
                <a:latin typeface="Cambria" panose="02040503050406030204" pitchFamily="18" charset="0"/>
                <a:cs typeface="Arial"/>
              </a:defRPr>
            </a:lvl1pPr>
            <a:lvl2pPr marL="609495" indent="0" algn="ctr">
              <a:buNone/>
              <a:defRPr/>
            </a:lvl2pPr>
            <a:lvl3pPr marL="1218992" indent="0" algn="ctr">
              <a:buNone/>
              <a:defRPr/>
            </a:lvl3pPr>
            <a:lvl4pPr marL="1828488" indent="0" algn="ctr">
              <a:buNone/>
              <a:defRPr/>
            </a:lvl4pPr>
            <a:lvl5pPr marL="2437986" indent="0" algn="ctr">
              <a:buNone/>
              <a:defRPr/>
            </a:lvl5pPr>
            <a:lvl6pPr marL="3047480" indent="0" algn="ctr">
              <a:buNone/>
              <a:defRPr/>
            </a:lvl6pPr>
            <a:lvl7pPr marL="3656975" indent="0" algn="ctr">
              <a:buNone/>
              <a:defRPr/>
            </a:lvl7pPr>
            <a:lvl8pPr marL="4266471" indent="0" algn="ctr">
              <a:buNone/>
              <a:defRPr/>
            </a:lvl8pPr>
            <a:lvl9pPr marL="4875967" indent="0" algn="ctr">
              <a:buNone/>
              <a:defRPr/>
            </a:lvl9pPr>
          </a:lstStyle>
          <a:p>
            <a:r>
              <a:rPr lang="en-US"/>
              <a:t>Click to edit Master subtitle style</a:t>
            </a:r>
          </a:p>
        </p:txBody>
      </p:sp>
      <p:sp>
        <p:nvSpPr>
          <p:cNvPr id="8" name="Content Placeholder 10"/>
          <p:cNvSpPr>
            <a:spLocks noGrp="1"/>
          </p:cNvSpPr>
          <p:nvPr>
            <p:ph sz="quarter" idx="10" hasCustomPrompt="1"/>
          </p:nvPr>
        </p:nvSpPr>
        <p:spPr>
          <a:xfrm>
            <a:off x="2252865" y="4790092"/>
            <a:ext cx="9361715" cy="596678"/>
          </a:xfrm>
          <a:prstGeom prst="rect">
            <a:avLst/>
          </a:prstGeom>
        </p:spPr>
        <p:txBody>
          <a:bodyPr vert="horz"/>
          <a:lstStyle>
            <a:lvl1pPr marL="0" indent="0" algn="r">
              <a:buNone/>
              <a:defRPr sz="2400" i="1">
                <a:solidFill>
                  <a:srgbClr val="FFFFFF"/>
                </a:solidFill>
                <a:latin typeface="Cambria" panose="02040503050406030204" pitchFamily="18" charset="0"/>
                <a:cs typeface="Arial"/>
              </a:defRPr>
            </a:lvl1pPr>
            <a:lvl2pPr algn="r">
              <a:defRPr sz="4799">
                <a:latin typeface="Arial"/>
                <a:cs typeface="Arial"/>
              </a:defRPr>
            </a:lvl2pPr>
            <a:lvl3pPr algn="r">
              <a:defRPr sz="4799">
                <a:latin typeface="Arial"/>
                <a:cs typeface="Arial"/>
              </a:defRPr>
            </a:lvl3pPr>
            <a:lvl4pPr algn="r">
              <a:defRPr sz="4799">
                <a:latin typeface="Arial"/>
                <a:cs typeface="Arial"/>
              </a:defRPr>
            </a:lvl4pPr>
            <a:lvl5pPr algn="r">
              <a:defRPr sz="4799">
                <a:latin typeface="Arial"/>
                <a:cs typeface="Arial"/>
              </a:defRPr>
            </a:lvl5pPr>
          </a:lstStyle>
          <a:p>
            <a:pPr lvl="0"/>
            <a:r>
              <a:rPr lang="en-US"/>
              <a:t>MM/DD/YYYY</a:t>
            </a:r>
          </a:p>
        </p:txBody>
      </p:sp>
      <p:sp>
        <p:nvSpPr>
          <p:cNvPr id="13" name="Title 12"/>
          <p:cNvSpPr>
            <a:spLocks noGrp="1"/>
          </p:cNvSpPr>
          <p:nvPr>
            <p:ph type="title"/>
          </p:nvPr>
        </p:nvSpPr>
        <p:spPr>
          <a:xfrm>
            <a:off x="641779" y="457202"/>
            <a:ext cx="10972800" cy="1881597"/>
          </a:xfrm>
          <a:prstGeom prst="rect">
            <a:avLst/>
          </a:prstGeom>
        </p:spPr>
        <p:txBody>
          <a:bodyPr vert="horz"/>
          <a:lstStyle>
            <a:lvl1pPr algn="l">
              <a:defRPr sz="6000" b="1" i="0">
                <a:solidFill>
                  <a:schemeClr val="bg1">
                    <a:lumMod val="95000"/>
                  </a:schemeClr>
                </a:solidFill>
                <a:latin typeface="Oswald" pitchFamily="2" charset="77"/>
                <a:cs typeface="Arial"/>
              </a:defRPr>
            </a:lvl1pPr>
          </a:lstStyle>
          <a:p>
            <a:r>
              <a:rPr lang="en-US"/>
              <a:t>Click to edit Master title style</a:t>
            </a:r>
          </a:p>
        </p:txBody>
      </p:sp>
      <p:sp>
        <p:nvSpPr>
          <p:cNvPr id="2" name="Rectangle 1">
            <a:extLst>
              <a:ext uri="{FF2B5EF4-FFF2-40B4-BE49-F238E27FC236}">
                <a16:creationId xmlns:a16="http://schemas.microsoft.com/office/drawing/2014/main" id="{5C1DC299-7497-5145-82BD-20C48AB07BB1}"/>
              </a:ext>
            </a:extLst>
          </p:cNvPr>
          <p:cNvSpPr/>
          <p:nvPr userDrawn="1"/>
        </p:nvSpPr>
        <p:spPr>
          <a:xfrm>
            <a:off x="300447" y="5982789"/>
            <a:ext cx="2690948" cy="666844"/>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800"/>
          </a:p>
        </p:txBody>
      </p:sp>
      <p:pic>
        <p:nvPicPr>
          <p:cNvPr id="10" name="Picture 9">
            <a:extLst>
              <a:ext uri="{FF2B5EF4-FFF2-40B4-BE49-F238E27FC236}">
                <a16:creationId xmlns:a16="http://schemas.microsoft.com/office/drawing/2014/main" id="{1008B5A6-FD7B-A642-AA78-C3E565A1811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7144" r="33090" b="1"/>
          <a:stretch/>
        </p:blipFill>
        <p:spPr>
          <a:xfrm>
            <a:off x="8215700" y="5868871"/>
            <a:ext cx="3398879" cy="606117"/>
          </a:xfrm>
          <a:prstGeom prst="rect">
            <a:avLst/>
          </a:prstGeom>
        </p:spPr>
      </p:pic>
    </p:spTree>
    <p:extLst>
      <p:ext uri="{BB962C8B-B14F-4D97-AF65-F5344CB8AC3E}">
        <p14:creationId xmlns:p14="http://schemas.microsoft.com/office/powerpoint/2010/main" val="26811504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lumns - 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p>
            <a:fld id="{234755BD-B4AC-9044-BCE4-27904766F8BB}" type="slidenum">
              <a:rPr lang="en-US" smtClean="0"/>
              <a:pPr/>
              <a:t>‹#›</a:t>
            </a:fld>
            <a:endParaRPr lang="en-US"/>
          </a:p>
        </p:txBody>
      </p:sp>
      <p:sp>
        <p:nvSpPr>
          <p:cNvPr id="8" name="Text Placeholder 2">
            <a:extLst>
              <a:ext uri="{FF2B5EF4-FFF2-40B4-BE49-F238E27FC236}">
                <a16:creationId xmlns:a16="http://schemas.microsoft.com/office/drawing/2014/main" id="{A814D8B0-2A19-5541-83AE-74FAE6C78E3D}"/>
              </a:ext>
            </a:extLst>
          </p:cNvPr>
          <p:cNvSpPr>
            <a:spLocks noGrp="1"/>
          </p:cNvSpPr>
          <p:nvPr>
            <p:ph type="body" sz="quarter" idx="20" hasCustomPrompt="1"/>
          </p:nvPr>
        </p:nvSpPr>
        <p:spPr>
          <a:xfrm>
            <a:off x="897120" y="3124205"/>
            <a:ext cx="4597400" cy="2521403"/>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sp>
        <p:nvSpPr>
          <p:cNvPr id="13" name="Text Placeholder 2">
            <a:extLst>
              <a:ext uri="{FF2B5EF4-FFF2-40B4-BE49-F238E27FC236}">
                <a16:creationId xmlns:a16="http://schemas.microsoft.com/office/drawing/2014/main" id="{31AE74F4-DA59-7042-B412-642B3764A5EA}"/>
              </a:ext>
            </a:extLst>
          </p:cNvPr>
          <p:cNvSpPr>
            <a:spLocks noGrp="1"/>
          </p:cNvSpPr>
          <p:nvPr>
            <p:ph type="body" sz="quarter" idx="21" hasCustomPrompt="1"/>
          </p:nvPr>
        </p:nvSpPr>
        <p:spPr>
          <a:xfrm>
            <a:off x="6668044" y="3124205"/>
            <a:ext cx="4597400" cy="2521403"/>
          </a:xfrm>
        </p:spPr>
        <p:txBody>
          <a:bodyPr lIns="0">
            <a:noAutofit/>
          </a:bodyPr>
          <a:lstStyle>
            <a:lvl1pPr marL="0" marR="0" indent="0" algn="l" defTabSz="914173" rtl="0" eaLnBrk="1" fontAlgn="auto" latinLnBrk="0" hangingPunct="1">
              <a:lnSpc>
                <a:spcPct val="150000"/>
              </a:lnSpc>
              <a:spcBef>
                <a:spcPts val="1000"/>
              </a:spcBef>
              <a:spcAft>
                <a:spcPts val="0"/>
              </a:spcAft>
              <a:buClrTx/>
              <a:buSzTx/>
              <a:buFontTx/>
              <a:buNone/>
              <a:tabLst/>
              <a:defRPr sz="1200" b="0" i="0"/>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cxnSp>
        <p:nvCxnSpPr>
          <p:cNvPr id="18" name="Straight Connector 17">
            <a:extLst>
              <a:ext uri="{FF2B5EF4-FFF2-40B4-BE49-F238E27FC236}">
                <a16:creationId xmlns:a16="http://schemas.microsoft.com/office/drawing/2014/main" id="{6A0C93C8-3FB1-E149-9E41-FF81E958DCA7}"/>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6" name="Title Placeholder 17">
            <a:extLst>
              <a:ext uri="{FF2B5EF4-FFF2-40B4-BE49-F238E27FC236}">
                <a16:creationId xmlns:a16="http://schemas.microsoft.com/office/drawing/2014/main" id="{77E56234-C950-2B4F-8793-9AF12F5CBF2F}"/>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p>
        </p:txBody>
      </p:sp>
      <p:pic>
        <p:nvPicPr>
          <p:cNvPr id="10" name="Graphic 9">
            <a:extLst>
              <a:ext uri="{FF2B5EF4-FFF2-40B4-BE49-F238E27FC236}">
                <a16:creationId xmlns:a16="http://schemas.microsoft.com/office/drawing/2014/main" id="{D3C35CE3-2B4B-5F44-8350-6A8140F0ED1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
        <p:nvSpPr>
          <p:cNvPr id="15" name="Text Placeholder 2">
            <a:extLst>
              <a:ext uri="{FF2B5EF4-FFF2-40B4-BE49-F238E27FC236}">
                <a16:creationId xmlns:a16="http://schemas.microsoft.com/office/drawing/2014/main" id="{81BC873E-68B0-E34B-972C-F7C956006D21}"/>
              </a:ext>
            </a:extLst>
          </p:cNvPr>
          <p:cNvSpPr>
            <a:spLocks noGrp="1"/>
          </p:cNvSpPr>
          <p:nvPr>
            <p:ph type="body" sz="quarter" idx="22" hasCustomPrompt="1"/>
          </p:nvPr>
        </p:nvSpPr>
        <p:spPr>
          <a:xfrm>
            <a:off x="6668046" y="2491405"/>
            <a:ext cx="2646447"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a:t>
            </a:r>
          </a:p>
        </p:txBody>
      </p:sp>
      <p:sp>
        <p:nvSpPr>
          <p:cNvPr id="17" name="Text Placeholder 2">
            <a:extLst>
              <a:ext uri="{FF2B5EF4-FFF2-40B4-BE49-F238E27FC236}">
                <a16:creationId xmlns:a16="http://schemas.microsoft.com/office/drawing/2014/main" id="{E724D5EE-089A-9D41-9980-7788775F7343}"/>
              </a:ext>
            </a:extLst>
          </p:cNvPr>
          <p:cNvSpPr>
            <a:spLocks noGrp="1"/>
          </p:cNvSpPr>
          <p:nvPr>
            <p:ph type="body" sz="quarter" idx="23" hasCustomPrompt="1"/>
          </p:nvPr>
        </p:nvSpPr>
        <p:spPr>
          <a:xfrm>
            <a:off x="897120" y="2491405"/>
            <a:ext cx="2646447"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a:t>
            </a:r>
          </a:p>
        </p:txBody>
      </p:sp>
    </p:spTree>
    <p:extLst>
      <p:ext uri="{BB962C8B-B14F-4D97-AF65-F5344CB8AC3E}">
        <p14:creationId xmlns:p14="http://schemas.microsoft.com/office/powerpoint/2010/main" val="39394502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hree Columns - Solid">
    <p:bg>
      <p:bgPr>
        <a:solidFill>
          <a:srgbClr val="113C53"/>
        </a:solidFill>
        <a:effectLst/>
      </p:bgPr>
    </p:bg>
    <p:spTree>
      <p:nvGrpSpPr>
        <p:cNvPr id="1" name=""/>
        <p:cNvGrpSpPr/>
        <p:nvPr/>
      </p:nvGrpSpPr>
      <p:grpSpPr>
        <a:xfrm>
          <a:off x="0" y="0"/>
          <a:ext cx="0" cy="0"/>
          <a:chOff x="0" y="0"/>
          <a:chExt cx="0" cy="0"/>
        </a:xfrm>
      </p:grpSpPr>
      <p:sp>
        <p:nvSpPr>
          <p:cNvPr id="55" name="Title Placeholder 17">
            <a:extLst>
              <a:ext uri="{FF2B5EF4-FFF2-40B4-BE49-F238E27FC236}">
                <a16:creationId xmlns:a16="http://schemas.microsoft.com/office/drawing/2014/main" id="{B1F1AE2D-D822-C04E-81ED-39C9F152D3C4}"/>
              </a:ext>
            </a:extLst>
          </p:cNvPr>
          <p:cNvSpPr>
            <a:spLocks noGrp="1"/>
          </p:cNvSpPr>
          <p:nvPr>
            <p:ph type="title"/>
          </p:nvPr>
        </p:nvSpPr>
        <p:spPr>
          <a:xfrm>
            <a:off x="912571" y="349506"/>
            <a:ext cx="8874759" cy="798177"/>
          </a:xfrm>
          <a:prstGeom prst="rect">
            <a:avLst/>
          </a:prstGeom>
        </p:spPr>
        <p:txBody>
          <a:bodyPr vert="horz" lIns="0" tIns="45720" rIns="91440" bIns="45720" rtlCol="0" anchor="b" anchorCtr="0">
            <a:noAutofit/>
          </a:bodyPr>
          <a:lstStyle>
            <a:lvl1pPr>
              <a:defRPr>
                <a:solidFill>
                  <a:schemeClr val="bg1"/>
                </a:solidFill>
              </a:defRPr>
            </a:lvl1pPr>
          </a:lstStyle>
          <a:p>
            <a:r>
              <a:rPr lang="en-US"/>
              <a:t>Click to edit Master title style</a:t>
            </a:r>
          </a:p>
        </p:txBody>
      </p:sp>
      <p:cxnSp>
        <p:nvCxnSpPr>
          <p:cNvPr id="22" name="Straight Connector 21">
            <a:extLst>
              <a:ext uri="{FF2B5EF4-FFF2-40B4-BE49-F238E27FC236}">
                <a16:creationId xmlns:a16="http://schemas.microsoft.com/office/drawing/2014/main" id="{DF8BBF27-E039-D94A-A108-37D475A1B9DC}"/>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pic>
        <p:nvPicPr>
          <p:cNvPr id="16" name="Graphic 15">
            <a:extLst>
              <a:ext uri="{FF2B5EF4-FFF2-40B4-BE49-F238E27FC236}">
                <a16:creationId xmlns:a16="http://schemas.microsoft.com/office/drawing/2014/main" id="{6D419CEC-904E-984D-9595-79C2AE48118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17" name="Text Placeholder 2">
            <a:extLst>
              <a:ext uri="{FF2B5EF4-FFF2-40B4-BE49-F238E27FC236}">
                <a16:creationId xmlns:a16="http://schemas.microsoft.com/office/drawing/2014/main" id="{D4F3BDB6-042B-184D-B01B-3A6077A2A3DB}"/>
              </a:ext>
            </a:extLst>
          </p:cNvPr>
          <p:cNvSpPr>
            <a:spLocks noGrp="1"/>
          </p:cNvSpPr>
          <p:nvPr>
            <p:ph type="body" sz="quarter" idx="20" hasCustomPrompt="1"/>
          </p:nvPr>
        </p:nvSpPr>
        <p:spPr>
          <a:xfrm>
            <a:off x="897121" y="3447293"/>
            <a:ext cx="2742931" cy="2427287"/>
          </a:xfrm>
        </p:spPr>
        <p:txBody>
          <a:bodyPr lIns="0"/>
          <a:lstStyle>
            <a:lvl1pPr marL="0" indent="0">
              <a:buFontTx/>
              <a:buNone/>
              <a:defRPr sz="1436"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lvl="0"/>
            <a:r>
              <a:rPr lang="en-US"/>
              <a:t>Font size min recommended at 14pt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18" name="Picture Placeholder 31">
            <a:extLst>
              <a:ext uri="{FF2B5EF4-FFF2-40B4-BE49-F238E27FC236}">
                <a16:creationId xmlns:a16="http://schemas.microsoft.com/office/drawing/2014/main" id="{41E7C9A6-EAA2-644F-97BC-C10800C456FF}"/>
              </a:ext>
            </a:extLst>
          </p:cNvPr>
          <p:cNvSpPr>
            <a:spLocks noGrp="1"/>
          </p:cNvSpPr>
          <p:nvPr>
            <p:ph type="pic" sz="quarter" idx="27" hasCustomPrompt="1"/>
          </p:nvPr>
        </p:nvSpPr>
        <p:spPr>
          <a:xfrm>
            <a:off x="4830000" y="2006687"/>
            <a:ext cx="546443" cy="546497"/>
          </a:xfrm>
        </p:spPr>
        <p:txBody>
          <a:bodyPr>
            <a:normAutofit/>
          </a:bodyPr>
          <a:lstStyle>
            <a:lvl1pPr marL="0" indent="0" algn="ctr">
              <a:buNone/>
              <a:defRPr sz="1200">
                <a:solidFill>
                  <a:schemeClr val="accent3"/>
                </a:solidFill>
              </a:defRPr>
            </a:lvl1pPr>
          </a:lstStyle>
          <a:p>
            <a:r>
              <a:rPr lang="en-US"/>
              <a:t>icon</a:t>
            </a:r>
          </a:p>
        </p:txBody>
      </p:sp>
      <p:sp>
        <p:nvSpPr>
          <p:cNvPr id="19" name="Picture Placeholder 31">
            <a:extLst>
              <a:ext uri="{FF2B5EF4-FFF2-40B4-BE49-F238E27FC236}">
                <a16:creationId xmlns:a16="http://schemas.microsoft.com/office/drawing/2014/main" id="{B0FBC219-8E73-5C4D-AE82-0FEEC3E3146E}"/>
              </a:ext>
            </a:extLst>
          </p:cNvPr>
          <p:cNvSpPr>
            <a:spLocks noGrp="1"/>
          </p:cNvSpPr>
          <p:nvPr>
            <p:ph type="pic" sz="quarter" idx="28" hasCustomPrompt="1"/>
          </p:nvPr>
        </p:nvSpPr>
        <p:spPr>
          <a:xfrm>
            <a:off x="897121" y="2006687"/>
            <a:ext cx="546443" cy="546497"/>
          </a:xfrm>
        </p:spPr>
        <p:txBody>
          <a:bodyPr>
            <a:normAutofit/>
          </a:bodyPr>
          <a:lstStyle>
            <a:lvl1pPr marL="0" indent="0" algn="ctr">
              <a:buNone/>
              <a:defRPr sz="1200">
                <a:solidFill>
                  <a:schemeClr val="accent3"/>
                </a:solidFill>
              </a:defRPr>
            </a:lvl1pPr>
          </a:lstStyle>
          <a:p>
            <a:r>
              <a:rPr lang="en-US"/>
              <a:t>icon</a:t>
            </a:r>
          </a:p>
        </p:txBody>
      </p:sp>
      <p:sp>
        <p:nvSpPr>
          <p:cNvPr id="32" name="Picture Placeholder 31">
            <a:extLst>
              <a:ext uri="{FF2B5EF4-FFF2-40B4-BE49-F238E27FC236}">
                <a16:creationId xmlns:a16="http://schemas.microsoft.com/office/drawing/2014/main" id="{EA4C5FCF-1EC6-F34F-B34A-D1F9FB536325}"/>
              </a:ext>
            </a:extLst>
          </p:cNvPr>
          <p:cNvSpPr>
            <a:spLocks noGrp="1"/>
          </p:cNvSpPr>
          <p:nvPr>
            <p:ph type="pic" sz="quarter" idx="29" hasCustomPrompt="1"/>
          </p:nvPr>
        </p:nvSpPr>
        <p:spPr>
          <a:xfrm>
            <a:off x="8762877" y="2006687"/>
            <a:ext cx="546443" cy="546497"/>
          </a:xfrm>
        </p:spPr>
        <p:txBody>
          <a:bodyPr>
            <a:normAutofit/>
          </a:bodyPr>
          <a:lstStyle>
            <a:lvl1pPr marL="0" indent="0" algn="ctr">
              <a:buNone/>
              <a:defRPr sz="1200">
                <a:solidFill>
                  <a:schemeClr val="accent3"/>
                </a:solidFill>
              </a:defRPr>
            </a:lvl1pPr>
          </a:lstStyle>
          <a:p>
            <a:r>
              <a:rPr lang="en-US"/>
              <a:t>icon</a:t>
            </a:r>
          </a:p>
        </p:txBody>
      </p:sp>
      <p:sp>
        <p:nvSpPr>
          <p:cNvPr id="33" name="Text Placeholder 2">
            <a:extLst>
              <a:ext uri="{FF2B5EF4-FFF2-40B4-BE49-F238E27FC236}">
                <a16:creationId xmlns:a16="http://schemas.microsoft.com/office/drawing/2014/main" id="{A44502F9-7BFA-2D45-AE8E-960BD5E47821}"/>
              </a:ext>
            </a:extLst>
          </p:cNvPr>
          <p:cNvSpPr>
            <a:spLocks noGrp="1"/>
          </p:cNvSpPr>
          <p:nvPr>
            <p:ph type="body" sz="quarter" idx="31" hasCustomPrompt="1"/>
          </p:nvPr>
        </p:nvSpPr>
        <p:spPr>
          <a:xfrm>
            <a:off x="895389" y="2774547"/>
            <a:ext cx="274293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topic description</a:t>
            </a:r>
          </a:p>
        </p:txBody>
      </p:sp>
      <p:sp>
        <p:nvSpPr>
          <p:cNvPr id="34" name="Text Placeholder 2">
            <a:extLst>
              <a:ext uri="{FF2B5EF4-FFF2-40B4-BE49-F238E27FC236}">
                <a16:creationId xmlns:a16="http://schemas.microsoft.com/office/drawing/2014/main" id="{994479E2-76D8-2C4C-9F8C-DABC03449311}"/>
              </a:ext>
            </a:extLst>
          </p:cNvPr>
          <p:cNvSpPr>
            <a:spLocks noGrp="1"/>
          </p:cNvSpPr>
          <p:nvPr>
            <p:ph type="body" sz="quarter" idx="32" hasCustomPrompt="1"/>
          </p:nvPr>
        </p:nvSpPr>
        <p:spPr>
          <a:xfrm>
            <a:off x="4829999" y="3447293"/>
            <a:ext cx="2742931" cy="2427287"/>
          </a:xfrm>
        </p:spPr>
        <p:txBody>
          <a:bodyPr lIns="0"/>
          <a:lstStyle>
            <a:lvl1pPr marL="0" indent="0">
              <a:buFontTx/>
              <a:buNone/>
              <a:defRPr sz="1436"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lvl="0"/>
            <a:r>
              <a:rPr lang="en-US"/>
              <a:t>Font size min recommended at 14pt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35" name="Text Placeholder 2">
            <a:extLst>
              <a:ext uri="{FF2B5EF4-FFF2-40B4-BE49-F238E27FC236}">
                <a16:creationId xmlns:a16="http://schemas.microsoft.com/office/drawing/2014/main" id="{DC0E37B4-267F-1A46-9042-4D3A3DB50761}"/>
              </a:ext>
            </a:extLst>
          </p:cNvPr>
          <p:cNvSpPr>
            <a:spLocks noGrp="1"/>
          </p:cNvSpPr>
          <p:nvPr>
            <p:ph type="body" sz="quarter" idx="33" hasCustomPrompt="1"/>
          </p:nvPr>
        </p:nvSpPr>
        <p:spPr>
          <a:xfrm>
            <a:off x="4828267" y="2774547"/>
            <a:ext cx="274293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topic description</a:t>
            </a:r>
          </a:p>
        </p:txBody>
      </p:sp>
      <p:sp>
        <p:nvSpPr>
          <p:cNvPr id="36" name="Text Placeholder 2">
            <a:extLst>
              <a:ext uri="{FF2B5EF4-FFF2-40B4-BE49-F238E27FC236}">
                <a16:creationId xmlns:a16="http://schemas.microsoft.com/office/drawing/2014/main" id="{6A2AC13F-B9D0-9249-BEE5-B8A8F049A252}"/>
              </a:ext>
            </a:extLst>
          </p:cNvPr>
          <p:cNvSpPr>
            <a:spLocks noGrp="1"/>
          </p:cNvSpPr>
          <p:nvPr>
            <p:ph type="body" sz="quarter" idx="34" hasCustomPrompt="1"/>
          </p:nvPr>
        </p:nvSpPr>
        <p:spPr>
          <a:xfrm>
            <a:off x="8762877" y="3447293"/>
            <a:ext cx="2742931" cy="2427287"/>
          </a:xfrm>
        </p:spPr>
        <p:txBody>
          <a:bodyPr lIns="0"/>
          <a:lstStyle>
            <a:lvl1pPr marL="0" indent="0">
              <a:buFontTx/>
              <a:buNone/>
              <a:defRPr sz="1436"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lvl="0"/>
            <a:r>
              <a:rPr lang="en-US"/>
              <a:t>Font size min recommended at 14pt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37" name="Text Placeholder 2">
            <a:extLst>
              <a:ext uri="{FF2B5EF4-FFF2-40B4-BE49-F238E27FC236}">
                <a16:creationId xmlns:a16="http://schemas.microsoft.com/office/drawing/2014/main" id="{8DB1C236-C813-D24D-89A9-4092DE846A47}"/>
              </a:ext>
            </a:extLst>
          </p:cNvPr>
          <p:cNvSpPr>
            <a:spLocks noGrp="1"/>
          </p:cNvSpPr>
          <p:nvPr>
            <p:ph type="body" sz="quarter" idx="35" hasCustomPrompt="1"/>
          </p:nvPr>
        </p:nvSpPr>
        <p:spPr>
          <a:xfrm>
            <a:off x="8761145" y="2774547"/>
            <a:ext cx="274293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topic description</a:t>
            </a:r>
          </a:p>
        </p:txBody>
      </p:sp>
      <p:sp>
        <p:nvSpPr>
          <p:cNvPr id="15" name="Slide Number Placeholder 2">
            <a:extLst>
              <a:ext uri="{FF2B5EF4-FFF2-40B4-BE49-F238E27FC236}">
                <a16:creationId xmlns:a16="http://schemas.microsoft.com/office/drawing/2014/main" id="{31BC16CB-BC2F-6140-A4B4-F6ECE176262D}"/>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9111690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hree Columns - 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73CDAF1-4BB2-9E42-A71C-4F5460496E60}"/>
              </a:ext>
            </a:extLst>
          </p:cNvPr>
          <p:cNvSpPr>
            <a:spLocks noGrp="1"/>
          </p:cNvSpPr>
          <p:nvPr>
            <p:ph type="sldNum" sz="quarter" idx="10"/>
          </p:nvPr>
        </p:nvSpPr>
        <p:spPr/>
        <p:txBody>
          <a:bodyPr/>
          <a:lstStyle/>
          <a:p>
            <a:fld id="{234755BD-B4AC-9044-BCE4-27904766F8BB}" type="slidenum">
              <a:rPr lang="en-US" smtClean="0"/>
              <a:t>‹#›</a:t>
            </a:fld>
            <a:endParaRPr lang="en-US"/>
          </a:p>
        </p:txBody>
      </p:sp>
      <p:cxnSp>
        <p:nvCxnSpPr>
          <p:cNvPr id="22" name="Straight Connector 21">
            <a:extLst>
              <a:ext uri="{FF2B5EF4-FFF2-40B4-BE49-F238E27FC236}">
                <a16:creationId xmlns:a16="http://schemas.microsoft.com/office/drawing/2014/main" id="{70CEAD40-DE74-B343-9D8D-9392CBCDEB25}"/>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6" name="Title Placeholder 17">
            <a:extLst>
              <a:ext uri="{FF2B5EF4-FFF2-40B4-BE49-F238E27FC236}">
                <a16:creationId xmlns:a16="http://schemas.microsoft.com/office/drawing/2014/main" id="{F79E7A04-D361-A34F-B9C5-F8A439C88825}"/>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p>
        </p:txBody>
      </p:sp>
      <p:pic>
        <p:nvPicPr>
          <p:cNvPr id="19" name="Graphic 18">
            <a:extLst>
              <a:ext uri="{FF2B5EF4-FFF2-40B4-BE49-F238E27FC236}">
                <a16:creationId xmlns:a16="http://schemas.microsoft.com/office/drawing/2014/main" id="{CCFA2AD5-B6B3-7849-8A53-1871287B100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
        <p:nvSpPr>
          <p:cNvPr id="20" name="Text Placeholder 2">
            <a:extLst>
              <a:ext uri="{FF2B5EF4-FFF2-40B4-BE49-F238E27FC236}">
                <a16:creationId xmlns:a16="http://schemas.microsoft.com/office/drawing/2014/main" id="{5D8E12DC-9352-BC4C-87B7-92F1BD923858}"/>
              </a:ext>
            </a:extLst>
          </p:cNvPr>
          <p:cNvSpPr>
            <a:spLocks noGrp="1"/>
          </p:cNvSpPr>
          <p:nvPr>
            <p:ph type="body" sz="quarter" idx="20" hasCustomPrompt="1"/>
          </p:nvPr>
        </p:nvSpPr>
        <p:spPr>
          <a:xfrm>
            <a:off x="897121" y="3447293"/>
            <a:ext cx="2742931" cy="2427287"/>
          </a:xfrm>
        </p:spPr>
        <p:txBody>
          <a:bodyPr lIns="0"/>
          <a:lstStyle>
            <a:lvl1pPr marL="0" indent="0">
              <a:buFontTx/>
              <a:buNone/>
              <a:defRPr sz="1436"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lvl="0"/>
            <a:r>
              <a:rPr lang="en-US"/>
              <a:t>Font size min recommended at 14pt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21" name="Picture Placeholder 31">
            <a:extLst>
              <a:ext uri="{FF2B5EF4-FFF2-40B4-BE49-F238E27FC236}">
                <a16:creationId xmlns:a16="http://schemas.microsoft.com/office/drawing/2014/main" id="{DD59B9A6-8BE7-0A47-A982-22175B7115B8}"/>
              </a:ext>
            </a:extLst>
          </p:cNvPr>
          <p:cNvSpPr>
            <a:spLocks noGrp="1"/>
          </p:cNvSpPr>
          <p:nvPr>
            <p:ph type="pic" sz="quarter" idx="27" hasCustomPrompt="1"/>
          </p:nvPr>
        </p:nvSpPr>
        <p:spPr>
          <a:xfrm>
            <a:off x="4830000" y="2006687"/>
            <a:ext cx="546443" cy="546497"/>
          </a:xfrm>
        </p:spPr>
        <p:txBody>
          <a:bodyPr>
            <a:normAutofit/>
          </a:bodyPr>
          <a:lstStyle>
            <a:lvl1pPr marL="0" indent="0" algn="ctr">
              <a:buNone/>
              <a:defRPr sz="1200">
                <a:solidFill>
                  <a:schemeClr val="accent3"/>
                </a:solidFill>
              </a:defRPr>
            </a:lvl1pPr>
          </a:lstStyle>
          <a:p>
            <a:r>
              <a:rPr lang="en-US"/>
              <a:t>icon</a:t>
            </a:r>
          </a:p>
        </p:txBody>
      </p:sp>
      <p:sp>
        <p:nvSpPr>
          <p:cNvPr id="23" name="Picture Placeholder 31">
            <a:extLst>
              <a:ext uri="{FF2B5EF4-FFF2-40B4-BE49-F238E27FC236}">
                <a16:creationId xmlns:a16="http://schemas.microsoft.com/office/drawing/2014/main" id="{D64C3EA1-C317-8E44-8B0D-026F3C37437C}"/>
              </a:ext>
            </a:extLst>
          </p:cNvPr>
          <p:cNvSpPr>
            <a:spLocks noGrp="1"/>
          </p:cNvSpPr>
          <p:nvPr>
            <p:ph type="pic" sz="quarter" idx="28" hasCustomPrompt="1"/>
          </p:nvPr>
        </p:nvSpPr>
        <p:spPr>
          <a:xfrm>
            <a:off x="897121" y="2006687"/>
            <a:ext cx="546443" cy="546497"/>
          </a:xfrm>
        </p:spPr>
        <p:txBody>
          <a:bodyPr>
            <a:normAutofit/>
          </a:bodyPr>
          <a:lstStyle>
            <a:lvl1pPr marL="0" indent="0" algn="ctr">
              <a:buNone/>
              <a:defRPr sz="1200">
                <a:solidFill>
                  <a:schemeClr val="accent3"/>
                </a:solidFill>
              </a:defRPr>
            </a:lvl1pPr>
          </a:lstStyle>
          <a:p>
            <a:r>
              <a:rPr lang="en-US"/>
              <a:t>icon</a:t>
            </a:r>
          </a:p>
        </p:txBody>
      </p:sp>
      <p:sp>
        <p:nvSpPr>
          <p:cNvPr id="24" name="Picture Placeholder 31">
            <a:extLst>
              <a:ext uri="{FF2B5EF4-FFF2-40B4-BE49-F238E27FC236}">
                <a16:creationId xmlns:a16="http://schemas.microsoft.com/office/drawing/2014/main" id="{B5E66492-7A5B-8B4B-AD5E-0D1DE65F04A7}"/>
              </a:ext>
            </a:extLst>
          </p:cNvPr>
          <p:cNvSpPr>
            <a:spLocks noGrp="1"/>
          </p:cNvSpPr>
          <p:nvPr>
            <p:ph type="pic" sz="quarter" idx="29" hasCustomPrompt="1"/>
          </p:nvPr>
        </p:nvSpPr>
        <p:spPr>
          <a:xfrm>
            <a:off x="8762877" y="2006687"/>
            <a:ext cx="546443" cy="546497"/>
          </a:xfrm>
        </p:spPr>
        <p:txBody>
          <a:bodyPr>
            <a:normAutofit/>
          </a:bodyPr>
          <a:lstStyle>
            <a:lvl1pPr marL="0" indent="0" algn="ctr">
              <a:buNone/>
              <a:defRPr sz="1200">
                <a:solidFill>
                  <a:schemeClr val="accent3"/>
                </a:solidFill>
              </a:defRPr>
            </a:lvl1pPr>
          </a:lstStyle>
          <a:p>
            <a:r>
              <a:rPr lang="en-US"/>
              <a:t>icon</a:t>
            </a:r>
          </a:p>
        </p:txBody>
      </p:sp>
      <p:sp>
        <p:nvSpPr>
          <p:cNvPr id="25" name="Text Placeholder 2">
            <a:extLst>
              <a:ext uri="{FF2B5EF4-FFF2-40B4-BE49-F238E27FC236}">
                <a16:creationId xmlns:a16="http://schemas.microsoft.com/office/drawing/2014/main" id="{E56F6A8C-BD98-2D41-B0ED-E2CA5AC502C4}"/>
              </a:ext>
            </a:extLst>
          </p:cNvPr>
          <p:cNvSpPr>
            <a:spLocks noGrp="1"/>
          </p:cNvSpPr>
          <p:nvPr>
            <p:ph type="body" sz="quarter" idx="31" hasCustomPrompt="1"/>
          </p:nvPr>
        </p:nvSpPr>
        <p:spPr>
          <a:xfrm>
            <a:off x="895389" y="2774547"/>
            <a:ext cx="274293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a:t>
            </a:r>
          </a:p>
        </p:txBody>
      </p:sp>
      <p:sp>
        <p:nvSpPr>
          <p:cNvPr id="28" name="Text Placeholder 2">
            <a:extLst>
              <a:ext uri="{FF2B5EF4-FFF2-40B4-BE49-F238E27FC236}">
                <a16:creationId xmlns:a16="http://schemas.microsoft.com/office/drawing/2014/main" id="{CD790F19-FA22-064F-B2F7-FF8657C49055}"/>
              </a:ext>
            </a:extLst>
          </p:cNvPr>
          <p:cNvSpPr>
            <a:spLocks noGrp="1"/>
          </p:cNvSpPr>
          <p:nvPr>
            <p:ph type="body" sz="quarter" idx="32" hasCustomPrompt="1"/>
          </p:nvPr>
        </p:nvSpPr>
        <p:spPr>
          <a:xfrm>
            <a:off x="4829999" y="3447293"/>
            <a:ext cx="2742931" cy="2427287"/>
          </a:xfrm>
        </p:spPr>
        <p:txBody>
          <a:bodyPr lIns="0"/>
          <a:lstStyle>
            <a:lvl1pPr marL="0" indent="0">
              <a:buFontTx/>
              <a:buNone/>
              <a:defRPr sz="1436"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lvl="0"/>
            <a:r>
              <a:rPr lang="en-US"/>
              <a:t>Font size min recommended at 14pt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29" name="Text Placeholder 2">
            <a:extLst>
              <a:ext uri="{FF2B5EF4-FFF2-40B4-BE49-F238E27FC236}">
                <a16:creationId xmlns:a16="http://schemas.microsoft.com/office/drawing/2014/main" id="{4726624F-FB38-3B43-ACF9-4A265F383664}"/>
              </a:ext>
            </a:extLst>
          </p:cNvPr>
          <p:cNvSpPr>
            <a:spLocks noGrp="1"/>
          </p:cNvSpPr>
          <p:nvPr>
            <p:ph type="body" sz="quarter" idx="33" hasCustomPrompt="1"/>
          </p:nvPr>
        </p:nvSpPr>
        <p:spPr>
          <a:xfrm>
            <a:off x="4828267" y="2774547"/>
            <a:ext cx="274293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a:t>
            </a:r>
          </a:p>
        </p:txBody>
      </p:sp>
      <p:sp>
        <p:nvSpPr>
          <p:cNvPr id="30" name="Text Placeholder 2">
            <a:extLst>
              <a:ext uri="{FF2B5EF4-FFF2-40B4-BE49-F238E27FC236}">
                <a16:creationId xmlns:a16="http://schemas.microsoft.com/office/drawing/2014/main" id="{4D387C35-CEBB-D647-A231-ADD37565D53E}"/>
              </a:ext>
            </a:extLst>
          </p:cNvPr>
          <p:cNvSpPr>
            <a:spLocks noGrp="1"/>
          </p:cNvSpPr>
          <p:nvPr>
            <p:ph type="body" sz="quarter" idx="34" hasCustomPrompt="1"/>
          </p:nvPr>
        </p:nvSpPr>
        <p:spPr>
          <a:xfrm>
            <a:off x="8762877" y="3447293"/>
            <a:ext cx="2742931" cy="2427287"/>
          </a:xfrm>
        </p:spPr>
        <p:txBody>
          <a:bodyPr lIns="0"/>
          <a:lstStyle>
            <a:lvl1pPr marL="0" indent="0">
              <a:buFontTx/>
              <a:buNone/>
              <a:defRPr sz="1436"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lvl="0"/>
            <a:r>
              <a:rPr lang="en-US"/>
              <a:t>Font size min recommended at 14pt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31" name="Text Placeholder 2">
            <a:extLst>
              <a:ext uri="{FF2B5EF4-FFF2-40B4-BE49-F238E27FC236}">
                <a16:creationId xmlns:a16="http://schemas.microsoft.com/office/drawing/2014/main" id="{9054344D-8709-4541-9B0A-C3A5F6577D4D}"/>
              </a:ext>
            </a:extLst>
          </p:cNvPr>
          <p:cNvSpPr>
            <a:spLocks noGrp="1"/>
          </p:cNvSpPr>
          <p:nvPr>
            <p:ph type="body" sz="quarter" idx="35" hasCustomPrompt="1"/>
          </p:nvPr>
        </p:nvSpPr>
        <p:spPr>
          <a:xfrm>
            <a:off x="8761145" y="2774547"/>
            <a:ext cx="274293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a:t>
            </a:r>
          </a:p>
        </p:txBody>
      </p:sp>
    </p:spTree>
    <p:extLst>
      <p:ext uri="{BB962C8B-B14F-4D97-AF65-F5344CB8AC3E}">
        <p14:creationId xmlns:p14="http://schemas.microsoft.com/office/powerpoint/2010/main" val="15288044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hree Columns with Subtitle - Solid">
    <p:bg>
      <p:bgPr>
        <a:solidFill>
          <a:srgbClr val="113C53"/>
        </a:solidFill>
        <a:effectLst/>
      </p:bgPr>
    </p:bg>
    <p:spTree>
      <p:nvGrpSpPr>
        <p:cNvPr id="1" name=""/>
        <p:cNvGrpSpPr/>
        <p:nvPr/>
      </p:nvGrpSpPr>
      <p:grpSpPr>
        <a:xfrm>
          <a:off x="0" y="0"/>
          <a:ext cx="0" cy="0"/>
          <a:chOff x="0" y="0"/>
          <a:chExt cx="0" cy="0"/>
        </a:xfrm>
      </p:grpSpPr>
      <p:sp>
        <p:nvSpPr>
          <p:cNvPr id="34" name="Picture Placeholder 31">
            <a:extLst>
              <a:ext uri="{FF2B5EF4-FFF2-40B4-BE49-F238E27FC236}">
                <a16:creationId xmlns:a16="http://schemas.microsoft.com/office/drawing/2014/main" id="{FAF2A23B-AF0C-A64A-AB99-930AF80C795C}"/>
              </a:ext>
            </a:extLst>
          </p:cNvPr>
          <p:cNvSpPr>
            <a:spLocks noGrp="1"/>
          </p:cNvSpPr>
          <p:nvPr>
            <p:ph type="pic" sz="quarter" idx="27" hasCustomPrompt="1"/>
          </p:nvPr>
        </p:nvSpPr>
        <p:spPr>
          <a:xfrm>
            <a:off x="4723668" y="2433912"/>
            <a:ext cx="546443" cy="546497"/>
          </a:xfrm>
        </p:spPr>
        <p:txBody>
          <a:bodyPr>
            <a:normAutofit/>
          </a:bodyPr>
          <a:lstStyle>
            <a:lvl1pPr marL="0" indent="0" algn="ctr">
              <a:buNone/>
              <a:defRPr sz="1200">
                <a:solidFill>
                  <a:schemeClr val="accent3"/>
                </a:solidFill>
              </a:defRPr>
            </a:lvl1pPr>
          </a:lstStyle>
          <a:p>
            <a:r>
              <a:rPr lang="en-US"/>
              <a:t>icon</a:t>
            </a:r>
          </a:p>
        </p:txBody>
      </p:sp>
      <p:sp>
        <p:nvSpPr>
          <p:cNvPr id="35" name="Picture Placeholder 31">
            <a:extLst>
              <a:ext uri="{FF2B5EF4-FFF2-40B4-BE49-F238E27FC236}">
                <a16:creationId xmlns:a16="http://schemas.microsoft.com/office/drawing/2014/main" id="{7F3C18A3-F71E-4D4B-A1ED-3DEBA9639E0F}"/>
              </a:ext>
            </a:extLst>
          </p:cNvPr>
          <p:cNvSpPr>
            <a:spLocks noGrp="1"/>
          </p:cNvSpPr>
          <p:nvPr>
            <p:ph type="pic" sz="quarter" idx="28" hasCustomPrompt="1"/>
          </p:nvPr>
        </p:nvSpPr>
        <p:spPr>
          <a:xfrm>
            <a:off x="908579" y="2433912"/>
            <a:ext cx="546443" cy="546497"/>
          </a:xfrm>
        </p:spPr>
        <p:txBody>
          <a:bodyPr>
            <a:normAutofit/>
          </a:bodyPr>
          <a:lstStyle>
            <a:lvl1pPr marL="0" indent="0" algn="ctr">
              <a:buNone/>
              <a:defRPr sz="1200">
                <a:solidFill>
                  <a:schemeClr val="accent3"/>
                </a:solidFill>
              </a:defRPr>
            </a:lvl1pPr>
          </a:lstStyle>
          <a:p>
            <a:r>
              <a:rPr lang="en-US"/>
              <a:t>icon</a:t>
            </a:r>
          </a:p>
        </p:txBody>
      </p:sp>
      <p:sp>
        <p:nvSpPr>
          <p:cNvPr id="36" name="Picture Placeholder 31">
            <a:extLst>
              <a:ext uri="{FF2B5EF4-FFF2-40B4-BE49-F238E27FC236}">
                <a16:creationId xmlns:a16="http://schemas.microsoft.com/office/drawing/2014/main" id="{B5BA7133-130D-6B49-B85A-99BD6C472AA3}"/>
              </a:ext>
            </a:extLst>
          </p:cNvPr>
          <p:cNvSpPr>
            <a:spLocks noGrp="1"/>
          </p:cNvSpPr>
          <p:nvPr>
            <p:ph type="pic" sz="quarter" idx="29" hasCustomPrompt="1"/>
          </p:nvPr>
        </p:nvSpPr>
        <p:spPr>
          <a:xfrm>
            <a:off x="8538757" y="2433912"/>
            <a:ext cx="546443" cy="546497"/>
          </a:xfrm>
        </p:spPr>
        <p:txBody>
          <a:bodyPr>
            <a:normAutofit/>
          </a:bodyPr>
          <a:lstStyle>
            <a:lvl1pPr marL="0" indent="0" algn="ctr">
              <a:buNone/>
              <a:defRPr sz="1200">
                <a:solidFill>
                  <a:schemeClr val="accent3"/>
                </a:solidFill>
              </a:defRPr>
            </a:lvl1pPr>
          </a:lstStyle>
          <a:p>
            <a:r>
              <a:rPr lang="en-US"/>
              <a:t>icon</a:t>
            </a:r>
          </a:p>
        </p:txBody>
      </p:sp>
      <p:cxnSp>
        <p:nvCxnSpPr>
          <p:cNvPr id="24" name="Straight Connector 23">
            <a:extLst>
              <a:ext uri="{FF2B5EF4-FFF2-40B4-BE49-F238E27FC236}">
                <a16:creationId xmlns:a16="http://schemas.microsoft.com/office/drawing/2014/main" id="{D5742076-30CF-D54A-A712-7525A570EC95}"/>
              </a:ext>
            </a:extLst>
          </p:cNvPr>
          <p:cNvCxnSpPr>
            <a:cxnSpLocks/>
          </p:cNvCxnSpPr>
          <p:nvPr userDrawn="1"/>
        </p:nvCxnSpPr>
        <p:spPr>
          <a:xfrm>
            <a:off x="897120" y="1752597"/>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5" name="Title Placeholder 17">
            <a:extLst>
              <a:ext uri="{FF2B5EF4-FFF2-40B4-BE49-F238E27FC236}">
                <a16:creationId xmlns:a16="http://schemas.microsoft.com/office/drawing/2014/main" id="{FF6A2955-3728-F346-BC72-A52E0796B737}"/>
              </a:ext>
            </a:extLst>
          </p:cNvPr>
          <p:cNvSpPr>
            <a:spLocks noGrp="1"/>
          </p:cNvSpPr>
          <p:nvPr>
            <p:ph type="title"/>
          </p:nvPr>
        </p:nvSpPr>
        <p:spPr>
          <a:xfrm>
            <a:off x="912569" y="349504"/>
            <a:ext cx="10366861" cy="798177"/>
          </a:xfrm>
          <a:prstGeom prst="rect">
            <a:avLst/>
          </a:prstGeom>
        </p:spPr>
        <p:txBody>
          <a:bodyPr vert="horz" lIns="0" tIns="45720" rIns="91440" bIns="45720" rtlCol="0" anchor="b" anchorCtr="0">
            <a:noAutofit/>
          </a:bodyPr>
          <a:lstStyle>
            <a:lvl1pPr>
              <a:defRPr>
                <a:solidFill>
                  <a:schemeClr val="bg1"/>
                </a:solidFill>
              </a:defRPr>
            </a:lvl1pPr>
          </a:lstStyle>
          <a:p>
            <a:r>
              <a:rPr lang="en-US"/>
              <a:t>Click to edit Master title style</a:t>
            </a:r>
          </a:p>
        </p:txBody>
      </p:sp>
      <p:sp>
        <p:nvSpPr>
          <p:cNvPr id="29" name="Text Placeholder 2">
            <a:extLst>
              <a:ext uri="{FF2B5EF4-FFF2-40B4-BE49-F238E27FC236}">
                <a16:creationId xmlns:a16="http://schemas.microsoft.com/office/drawing/2014/main" id="{5C57C253-A490-A949-A804-53051B8B6E11}"/>
              </a:ext>
            </a:extLst>
          </p:cNvPr>
          <p:cNvSpPr>
            <a:spLocks noGrp="1"/>
          </p:cNvSpPr>
          <p:nvPr>
            <p:ph type="body" sz="quarter" idx="30" hasCustomPrompt="1"/>
          </p:nvPr>
        </p:nvSpPr>
        <p:spPr>
          <a:xfrm>
            <a:off x="897120" y="1182684"/>
            <a:ext cx="10109050" cy="350091"/>
          </a:xfrm>
        </p:spPr>
        <p:txBody>
          <a:bodyPr lIns="0">
            <a:noAutofit/>
          </a:bodyPr>
          <a:lstStyle>
            <a:lvl1pPr marL="0" indent="0">
              <a:buFontTx/>
              <a:buNone/>
              <a:defRPr sz="1800" b="0" i="1">
                <a:solidFill>
                  <a:schemeClr val="bg1"/>
                </a:solidFill>
                <a:latin typeface="Cambria" panose="02040503050406030204" pitchFamily="18" charset="0"/>
              </a:defRPr>
            </a:lvl1pPr>
            <a:lvl2pPr>
              <a:defRPr sz="1436"/>
            </a:lvl2pPr>
            <a:lvl3pPr>
              <a:defRPr sz="1436"/>
            </a:lvl3pPr>
            <a:lvl4pPr>
              <a:defRPr sz="1436"/>
            </a:lvl4pPr>
            <a:lvl5pPr>
              <a:defRPr sz="1436"/>
            </a:lvl5pPr>
          </a:lstStyle>
          <a:p>
            <a:pPr lvl="0"/>
            <a:r>
              <a:rPr lang="en-US"/>
              <a:t>Subtitle if needed Cambria Italic 18pt font lorem ipsum</a:t>
            </a:r>
          </a:p>
        </p:txBody>
      </p:sp>
      <p:pic>
        <p:nvPicPr>
          <p:cNvPr id="21" name="Graphic 20">
            <a:extLst>
              <a:ext uri="{FF2B5EF4-FFF2-40B4-BE49-F238E27FC236}">
                <a16:creationId xmlns:a16="http://schemas.microsoft.com/office/drawing/2014/main" id="{DE21E8D5-80CA-9947-8BA7-B836C95DD91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22" name="Text Placeholder 2">
            <a:extLst>
              <a:ext uri="{FF2B5EF4-FFF2-40B4-BE49-F238E27FC236}">
                <a16:creationId xmlns:a16="http://schemas.microsoft.com/office/drawing/2014/main" id="{561CC6EE-6C25-B940-A317-AAA933C0C6A0}"/>
              </a:ext>
            </a:extLst>
          </p:cNvPr>
          <p:cNvSpPr>
            <a:spLocks noGrp="1"/>
          </p:cNvSpPr>
          <p:nvPr>
            <p:ph type="body" sz="quarter" idx="20" hasCustomPrompt="1"/>
          </p:nvPr>
        </p:nvSpPr>
        <p:spPr>
          <a:xfrm>
            <a:off x="897120" y="3921067"/>
            <a:ext cx="2742931" cy="1443885"/>
          </a:xfrm>
        </p:spPr>
        <p:txBody>
          <a:bodyPr lIns="0">
            <a:normAutofit/>
          </a:bodyPr>
          <a:lstStyle>
            <a:lvl1pPr marL="0" indent="0">
              <a:buFontTx/>
              <a:buNone/>
              <a:defRPr sz="1200" b="0" i="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23" name="Text Placeholder 2">
            <a:extLst>
              <a:ext uri="{FF2B5EF4-FFF2-40B4-BE49-F238E27FC236}">
                <a16:creationId xmlns:a16="http://schemas.microsoft.com/office/drawing/2014/main" id="{47C3A327-AA82-0647-9638-68B37864678B}"/>
              </a:ext>
            </a:extLst>
          </p:cNvPr>
          <p:cNvSpPr>
            <a:spLocks noGrp="1"/>
          </p:cNvSpPr>
          <p:nvPr>
            <p:ph type="body" sz="quarter" idx="31" hasCustomPrompt="1"/>
          </p:nvPr>
        </p:nvSpPr>
        <p:spPr>
          <a:xfrm>
            <a:off x="897120" y="3247028"/>
            <a:ext cx="274293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topic description</a:t>
            </a:r>
          </a:p>
        </p:txBody>
      </p:sp>
      <p:sp>
        <p:nvSpPr>
          <p:cNvPr id="33" name="Text Placeholder 2">
            <a:extLst>
              <a:ext uri="{FF2B5EF4-FFF2-40B4-BE49-F238E27FC236}">
                <a16:creationId xmlns:a16="http://schemas.microsoft.com/office/drawing/2014/main" id="{088C50DF-213B-9543-A8FD-AE86C811EEBB}"/>
              </a:ext>
            </a:extLst>
          </p:cNvPr>
          <p:cNvSpPr>
            <a:spLocks noGrp="1"/>
          </p:cNvSpPr>
          <p:nvPr>
            <p:ph type="body" sz="quarter" idx="36" hasCustomPrompt="1"/>
          </p:nvPr>
        </p:nvSpPr>
        <p:spPr>
          <a:xfrm>
            <a:off x="4711080" y="3920651"/>
            <a:ext cx="2742931" cy="1443885"/>
          </a:xfrm>
        </p:spPr>
        <p:txBody>
          <a:bodyPr lIns="0">
            <a:normAutofit/>
          </a:bodyPr>
          <a:lstStyle>
            <a:lvl1pPr marL="0" indent="0">
              <a:buFontTx/>
              <a:buNone/>
              <a:defRPr sz="1200" b="0" i="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37" name="Text Placeholder 2">
            <a:extLst>
              <a:ext uri="{FF2B5EF4-FFF2-40B4-BE49-F238E27FC236}">
                <a16:creationId xmlns:a16="http://schemas.microsoft.com/office/drawing/2014/main" id="{C2674F01-0026-AA49-86ED-73273366E37B}"/>
              </a:ext>
            </a:extLst>
          </p:cNvPr>
          <p:cNvSpPr>
            <a:spLocks noGrp="1"/>
          </p:cNvSpPr>
          <p:nvPr>
            <p:ph type="body" sz="quarter" idx="37" hasCustomPrompt="1"/>
          </p:nvPr>
        </p:nvSpPr>
        <p:spPr>
          <a:xfrm>
            <a:off x="4711080" y="3246612"/>
            <a:ext cx="274293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topic description</a:t>
            </a:r>
          </a:p>
        </p:txBody>
      </p:sp>
      <p:sp>
        <p:nvSpPr>
          <p:cNvPr id="38" name="Text Placeholder 2">
            <a:extLst>
              <a:ext uri="{FF2B5EF4-FFF2-40B4-BE49-F238E27FC236}">
                <a16:creationId xmlns:a16="http://schemas.microsoft.com/office/drawing/2014/main" id="{FC4893B3-8D3E-8644-AE0F-C0BCA8CE6E20}"/>
              </a:ext>
            </a:extLst>
          </p:cNvPr>
          <p:cNvSpPr>
            <a:spLocks noGrp="1"/>
          </p:cNvSpPr>
          <p:nvPr>
            <p:ph type="body" sz="quarter" idx="38" hasCustomPrompt="1"/>
          </p:nvPr>
        </p:nvSpPr>
        <p:spPr>
          <a:xfrm>
            <a:off x="8525040" y="3920651"/>
            <a:ext cx="2742931" cy="1443885"/>
          </a:xfrm>
        </p:spPr>
        <p:txBody>
          <a:bodyPr lIns="0">
            <a:normAutofit/>
          </a:bodyPr>
          <a:lstStyle>
            <a:lvl1pPr marL="0" indent="0">
              <a:buFontTx/>
              <a:buNone/>
              <a:defRPr sz="1200" b="0" i="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39" name="Text Placeholder 2">
            <a:extLst>
              <a:ext uri="{FF2B5EF4-FFF2-40B4-BE49-F238E27FC236}">
                <a16:creationId xmlns:a16="http://schemas.microsoft.com/office/drawing/2014/main" id="{A3826E4A-8085-7E42-8CD1-66FAE6A8A205}"/>
              </a:ext>
            </a:extLst>
          </p:cNvPr>
          <p:cNvSpPr>
            <a:spLocks noGrp="1"/>
          </p:cNvSpPr>
          <p:nvPr>
            <p:ph type="body" sz="quarter" idx="39" hasCustomPrompt="1"/>
          </p:nvPr>
        </p:nvSpPr>
        <p:spPr>
          <a:xfrm>
            <a:off x="8525040" y="3246612"/>
            <a:ext cx="274293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topic description</a:t>
            </a:r>
          </a:p>
        </p:txBody>
      </p:sp>
      <p:sp>
        <p:nvSpPr>
          <p:cNvPr id="16" name="Slide Number Placeholder 2">
            <a:extLst>
              <a:ext uri="{FF2B5EF4-FFF2-40B4-BE49-F238E27FC236}">
                <a16:creationId xmlns:a16="http://schemas.microsoft.com/office/drawing/2014/main" id="{A7E68BA8-9486-3A45-911E-59340889CA7B}"/>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12302852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hree Columns with Subtitle - 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73CDAF1-4BB2-9E42-A71C-4F5460496E60}"/>
              </a:ext>
            </a:extLst>
          </p:cNvPr>
          <p:cNvSpPr>
            <a:spLocks noGrp="1"/>
          </p:cNvSpPr>
          <p:nvPr>
            <p:ph type="sldNum" sz="quarter" idx="10"/>
          </p:nvPr>
        </p:nvSpPr>
        <p:spPr/>
        <p:txBody>
          <a:bodyPr/>
          <a:lstStyle/>
          <a:p>
            <a:fld id="{234755BD-B4AC-9044-BCE4-27904766F8BB}" type="slidenum">
              <a:rPr lang="en-US" smtClean="0"/>
              <a:t>‹#›</a:t>
            </a:fld>
            <a:endParaRPr lang="en-US"/>
          </a:p>
        </p:txBody>
      </p:sp>
      <p:sp>
        <p:nvSpPr>
          <p:cNvPr id="34" name="Picture Placeholder 31">
            <a:extLst>
              <a:ext uri="{FF2B5EF4-FFF2-40B4-BE49-F238E27FC236}">
                <a16:creationId xmlns:a16="http://schemas.microsoft.com/office/drawing/2014/main" id="{FAF2A23B-AF0C-A64A-AB99-930AF80C795C}"/>
              </a:ext>
            </a:extLst>
          </p:cNvPr>
          <p:cNvSpPr>
            <a:spLocks noGrp="1"/>
          </p:cNvSpPr>
          <p:nvPr>
            <p:ph type="pic" sz="quarter" idx="27" hasCustomPrompt="1"/>
          </p:nvPr>
        </p:nvSpPr>
        <p:spPr>
          <a:xfrm>
            <a:off x="4723668" y="2433912"/>
            <a:ext cx="546443" cy="546497"/>
          </a:xfrm>
        </p:spPr>
        <p:txBody>
          <a:bodyPr>
            <a:normAutofit/>
          </a:bodyPr>
          <a:lstStyle>
            <a:lvl1pPr marL="0" indent="0" algn="ctr">
              <a:buNone/>
              <a:defRPr sz="1200">
                <a:solidFill>
                  <a:schemeClr val="accent3"/>
                </a:solidFill>
              </a:defRPr>
            </a:lvl1pPr>
          </a:lstStyle>
          <a:p>
            <a:r>
              <a:rPr lang="en-US"/>
              <a:t>icon</a:t>
            </a:r>
          </a:p>
        </p:txBody>
      </p:sp>
      <p:sp>
        <p:nvSpPr>
          <p:cNvPr id="35" name="Picture Placeholder 31">
            <a:extLst>
              <a:ext uri="{FF2B5EF4-FFF2-40B4-BE49-F238E27FC236}">
                <a16:creationId xmlns:a16="http://schemas.microsoft.com/office/drawing/2014/main" id="{7F3C18A3-F71E-4D4B-A1ED-3DEBA9639E0F}"/>
              </a:ext>
            </a:extLst>
          </p:cNvPr>
          <p:cNvSpPr>
            <a:spLocks noGrp="1"/>
          </p:cNvSpPr>
          <p:nvPr>
            <p:ph type="pic" sz="quarter" idx="28" hasCustomPrompt="1"/>
          </p:nvPr>
        </p:nvSpPr>
        <p:spPr>
          <a:xfrm>
            <a:off x="908579" y="2433912"/>
            <a:ext cx="546443" cy="546497"/>
          </a:xfrm>
        </p:spPr>
        <p:txBody>
          <a:bodyPr>
            <a:normAutofit/>
          </a:bodyPr>
          <a:lstStyle>
            <a:lvl1pPr marL="0" indent="0" algn="ctr">
              <a:buNone/>
              <a:defRPr sz="1200">
                <a:solidFill>
                  <a:schemeClr val="accent3"/>
                </a:solidFill>
              </a:defRPr>
            </a:lvl1pPr>
          </a:lstStyle>
          <a:p>
            <a:r>
              <a:rPr lang="en-US"/>
              <a:t>icon</a:t>
            </a:r>
          </a:p>
        </p:txBody>
      </p:sp>
      <p:sp>
        <p:nvSpPr>
          <p:cNvPr id="36" name="Picture Placeholder 31">
            <a:extLst>
              <a:ext uri="{FF2B5EF4-FFF2-40B4-BE49-F238E27FC236}">
                <a16:creationId xmlns:a16="http://schemas.microsoft.com/office/drawing/2014/main" id="{B5BA7133-130D-6B49-B85A-99BD6C472AA3}"/>
              </a:ext>
            </a:extLst>
          </p:cNvPr>
          <p:cNvSpPr>
            <a:spLocks noGrp="1"/>
          </p:cNvSpPr>
          <p:nvPr>
            <p:ph type="pic" sz="quarter" idx="29" hasCustomPrompt="1"/>
          </p:nvPr>
        </p:nvSpPr>
        <p:spPr>
          <a:xfrm>
            <a:off x="8538757" y="2433912"/>
            <a:ext cx="546443" cy="546497"/>
          </a:xfrm>
        </p:spPr>
        <p:txBody>
          <a:bodyPr>
            <a:normAutofit/>
          </a:bodyPr>
          <a:lstStyle>
            <a:lvl1pPr marL="0" indent="0" algn="ctr">
              <a:buNone/>
              <a:defRPr sz="1200">
                <a:solidFill>
                  <a:schemeClr val="accent3"/>
                </a:solidFill>
              </a:defRPr>
            </a:lvl1pPr>
          </a:lstStyle>
          <a:p>
            <a:r>
              <a:rPr lang="en-US"/>
              <a:t>icon</a:t>
            </a:r>
          </a:p>
        </p:txBody>
      </p:sp>
      <p:cxnSp>
        <p:nvCxnSpPr>
          <p:cNvPr id="24" name="Straight Connector 23">
            <a:extLst>
              <a:ext uri="{FF2B5EF4-FFF2-40B4-BE49-F238E27FC236}">
                <a16:creationId xmlns:a16="http://schemas.microsoft.com/office/drawing/2014/main" id="{D5742076-30CF-D54A-A712-7525A570EC95}"/>
              </a:ext>
            </a:extLst>
          </p:cNvPr>
          <p:cNvCxnSpPr>
            <a:cxnSpLocks/>
          </p:cNvCxnSpPr>
          <p:nvPr userDrawn="1"/>
        </p:nvCxnSpPr>
        <p:spPr>
          <a:xfrm>
            <a:off x="897120" y="1752597"/>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5" name="Title Placeholder 17">
            <a:extLst>
              <a:ext uri="{FF2B5EF4-FFF2-40B4-BE49-F238E27FC236}">
                <a16:creationId xmlns:a16="http://schemas.microsoft.com/office/drawing/2014/main" id="{FF6A2955-3728-F346-BC72-A52E0796B737}"/>
              </a:ext>
            </a:extLst>
          </p:cNvPr>
          <p:cNvSpPr>
            <a:spLocks noGrp="1"/>
          </p:cNvSpPr>
          <p:nvPr>
            <p:ph type="title"/>
          </p:nvPr>
        </p:nvSpPr>
        <p:spPr>
          <a:xfrm>
            <a:off x="912570" y="349504"/>
            <a:ext cx="8997550" cy="798177"/>
          </a:xfrm>
          <a:prstGeom prst="rect">
            <a:avLst/>
          </a:prstGeom>
        </p:spPr>
        <p:txBody>
          <a:bodyPr vert="horz" lIns="0" tIns="45720" rIns="91440" bIns="45720" rtlCol="0" anchor="b" anchorCtr="0">
            <a:noAutofit/>
          </a:bodyPr>
          <a:lstStyle/>
          <a:p>
            <a:r>
              <a:rPr lang="en-US"/>
              <a:t>Click to edit Master title style</a:t>
            </a:r>
          </a:p>
        </p:txBody>
      </p:sp>
      <p:sp>
        <p:nvSpPr>
          <p:cNvPr id="29" name="Text Placeholder 2">
            <a:extLst>
              <a:ext uri="{FF2B5EF4-FFF2-40B4-BE49-F238E27FC236}">
                <a16:creationId xmlns:a16="http://schemas.microsoft.com/office/drawing/2014/main" id="{5C57C253-A490-A949-A804-53051B8B6E11}"/>
              </a:ext>
            </a:extLst>
          </p:cNvPr>
          <p:cNvSpPr>
            <a:spLocks noGrp="1"/>
          </p:cNvSpPr>
          <p:nvPr>
            <p:ph type="body" sz="quarter" idx="30" hasCustomPrompt="1"/>
          </p:nvPr>
        </p:nvSpPr>
        <p:spPr>
          <a:xfrm>
            <a:off x="897120" y="1182684"/>
            <a:ext cx="10109050" cy="350091"/>
          </a:xfrm>
        </p:spPr>
        <p:txBody>
          <a:bodyPr lIns="0">
            <a:noAutofit/>
          </a:bodyPr>
          <a:lstStyle>
            <a:lvl1pPr marL="0" indent="0">
              <a:buFontTx/>
              <a:buNone/>
              <a:defRPr sz="1800" b="0" i="1">
                <a:solidFill>
                  <a:schemeClr val="tx1"/>
                </a:solidFill>
                <a:latin typeface="Cambria" panose="02040503050406030204" pitchFamily="18" charset="0"/>
              </a:defRPr>
            </a:lvl1pPr>
            <a:lvl2pPr>
              <a:defRPr sz="1436"/>
            </a:lvl2pPr>
            <a:lvl3pPr>
              <a:defRPr sz="1436"/>
            </a:lvl3pPr>
            <a:lvl4pPr>
              <a:defRPr sz="1436"/>
            </a:lvl4pPr>
            <a:lvl5pPr>
              <a:defRPr sz="1436"/>
            </a:lvl5pPr>
          </a:lstStyle>
          <a:p>
            <a:pPr lvl="0"/>
            <a:r>
              <a:rPr lang="en-US"/>
              <a:t>Subtitle if needed Cambria Italic 18pt font lorem ipsum</a:t>
            </a:r>
          </a:p>
        </p:txBody>
      </p:sp>
      <p:pic>
        <p:nvPicPr>
          <p:cNvPr id="15" name="Graphic 14">
            <a:extLst>
              <a:ext uri="{FF2B5EF4-FFF2-40B4-BE49-F238E27FC236}">
                <a16:creationId xmlns:a16="http://schemas.microsoft.com/office/drawing/2014/main" id="{90E157DF-5512-5F44-8803-64EA107D453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
        <p:nvSpPr>
          <p:cNvPr id="30" name="Text Placeholder 2">
            <a:extLst>
              <a:ext uri="{FF2B5EF4-FFF2-40B4-BE49-F238E27FC236}">
                <a16:creationId xmlns:a16="http://schemas.microsoft.com/office/drawing/2014/main" id="{9DA1E1B5-A2FA-1E47-A84A-7B921641FE30}"/>
              </a:ext>
            </a:extLst>
          </p:cNvPr>
          <p:cNvSpPr>
            <a:spLocks noGrp="1"/>
          </p:cNvSpPr>
          <p:nvPr>
            <p:ph type="body" sz="quarter" idx="20" hasCustomPrompt="1"/>
          </p:nvPr>
        </p:nvSpPr>
        <p:spPr>
          <a:xfrm>
            <a:off x="897120" y="3921067"/>
            <a:ext cx="2742931" cy="1443885"/>
          </a:xfrm>
        </p:spPr>
        <p:txBody>
          <a:bodyPr lIns="0">
            <a:normAutofit/>
          </a:bodyPr>
          <a:lstStyle>
            <a:lvl1pPr marL="0" indent="0">
              <a:buFontTx/>
              <a:buNone/>
              <a:defRPr sz="12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31" name="Text Placeholder 2">
            <a:extLst>
              <a:ext uri="{FF2B5EF4-FFF2-40B4-BE49-F238E27FC236}">
                <a16:creationId xmlns:a16="http://schemas.microsoft.com/office/drawing/2014/main" id="{4360D8B5-69C3-944C-BE40-F9688610EBC5}"/>
              </a:ext>
            </a:extLst>
          </p:cNvPr>
          <p:cNvSpPr>
            <a:spLocks noGrp="1"/>
          </p:cNvSpPr>
          <p:nvPr>
            <p:ph type="body" sz="quarter" idx="31" hasCustomPrompt="1"/>
          </p:nvPr>
        </p:nvSpPr>
        <p:spPr>
          <a:xfrm>
            <a:off x="897120" y="3247028"/>
            <a:ext cx="274293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a:t>
            </a:r>
          </a:p>
        </p:txBody>
      </p:sp>
      <p:sp>
        <p:nvSpPr>
          <p:cNvPr id="32" name="Text Placeholder 2">
            <a:extLst>
              <a:ext uri="{FF2B5EF4-FFF2-40B4-BE49-F238E27FC236}">
                <a16:creationId xmlns:a16="http://schemas.microsoft.com/office/drawing/2014/main" id="{9FCCB7AA-2239-B042-A1E7-35F098B7F1F0}"/>
              </a:ext>
            </a:extLst>
          </p:cNvPr>
          <p:cNvSpPr>
            <a:spLocks noGrp="1"/>
          </p:cNvSpPr>
          <p:nvPr>
            <p:ph type="body" sz="quarter" idx="36" hasCustomPrompt="1"/>
          </p:nvPr>
        </p:nvSpPr>
        <p:spPr>
          <a:xfrm>
            <a:off x="4711080" y="3920651"/>
            <a:ext cx="2742931" cy="1443885"/>
          </a:xfrm>
        </p:spPr>
        <p:txBody>
          <a:bodyPr lIns="0">
            <a:normAutofit/>
          </a:bodyPr>
          <a:lstStyle>
            <a:lvl1pPr marL="0" indent="0">
              <a:buFontTx/>
              <a:buNone/>
              <a:defRPr sz="12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33" name="Text Placeholder 2">
            <a:extLst>
              <a:ext uri="{FF2B5EF4-FFF2-40B4-BE49-F238E27FC236}">
                <a16:creationId xmlns:a16="http://schemas.microsoft.com/office/drawing/2014/main" id="{BDAF0A65-F0B6-0D40-B8FD-B6C595CA78E1}"/>
              </a:ext>
            </a:extLst>
          </p:cNvPr>
          <p:cNvSpPr>
            <a:spLocks noGrp="1"/>
          </p:cNvSpPr>
          <p:nvPr>
            <p:ph type="body" sz="quarter" idx="37" hasCustomPrompt="1"/>
          </p:nvPr>
        </p:nvSpPr>
        <p:spPr>
          <a:xfrm>
            <a:off x="4711080" y="3246612"/>
            <a:ext cx="274293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a:t>
            </a:r>
          </a:p>
        </p:txBody>
      </p:sp>
      <p:sp>
        <p:nvSpPr>
          <p:cNvPr id="37" name="Text Placeholder 2">
            <a:extLst>
              <a:ext uri="{FF2B5EF4-FFF2-40B4-BE49-F238E27FC236}">
                <a16:creationId xmlns:a16="http://schemas.microsoft.com/office/drawing/2014/main" id="{6A050A0B-00AD-BD4F-9A7D-95B364C76487}"/>
              </a:ext>
            </a:extLst>
          </p:cNvPr>
          <p:cNvSpPr>
            <a:spLocks noGrp="1"/>
          </p:cNvSpPr>
          <p:nvPr>
            <p:ph type="body" sz="quarter" idx="38" hasCustomPrompt="1"/>
          </p:nvPr>
        </p:nvSpPr>
        <p:spPr>
          <a:xfrm>
            <a:off x="8525040" y="3920651"/>
            <a:ext cx="2742931" cy="1443885"/>
          </a:xfrm>
        </p:spPr>
        <p:txBody>
          <a:bodyPr lIns="0">
            <a:normAutofit/>
          </a:bodyPr>
          <a:lstStyle>
            <a:lvl1pPr marL="0" indent="0">
              <a:buFontTx/>
              <a:buNone/>
              <a:defRPr sz="12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38" name="Text Placeholder 2">
            <a:extLst>
              <a:ext uri="{FF2B5EF4-FFF2-40B4-BE49-F238E27FC236}">
                <a16:creationId xmlns:a16="http://schemas.microsoft.com/office/drawing/2014/main" id="{3444BE53-DD7A-D545-ABC3-2B66F4F9613C}"/>
              </a:ext>
            </a:extLst>
          </p:cNvPr>
          <p:cNvSpPr>
            <a:spLocks noGrp="1"/>
          </p:cNvSpPr>
          <p:nvPr>
            <p:ph type="body" sz="quarter" idx="39" hasCustomPrompt="1"/>
          </p:nvPr>
        </p:nvSpPr>
        <p:spPr>
          <a:xfrm>
            <a:off x="8525040" y="3246612"/>
            <a:ext cx="274293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a:t>
            </a:r>
          </a:p>
        </p:txBody>
      </p:sp>
    </p:spTree>
    <p:extLst>
      <p:ext uri="{BB962C8B-B14F-4D97-AF65-F5344CB8AC3E}">
        <p14:creationId xmlns:p14="http://schemas.microsoft.com/office/powerpoint/2010/main" val="30173512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our Columns - Solid">
    <p:bg>
      <p:bgPr>
        <a:solidFill>
          <a:srgbClr val="113C5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73CDAF1-4BB2-9E42-A71C-4F5460496E60}"/>
              </a:ext>
            </a:extLst>
          </p:cNvPr>
          <p:cNvSpPr>
            <a:spLocks noGrp="1"/>
          </p:cNvSpPr>
          <p:nvPr>
            <p:ph type="sldNum" sz="quarter" idx="10"/>
          </p:nvPr>
        </p:nvSpPr>
        <p:spPr/>
        <p:txBody>
          <a:bodyPr/>
          <a:lstStyle>
            <a:lvl1pPr>
              <a:defRPr>
                <a:solidFill>
                  <a:schemeClr val="bg2"/>
                </a:solidFill>
              </a:defRPr>
            </a:lvl1pPr>
          </a:lstStyle>
          <a:p>
            <a:fld id="{234755BD-B4AC-9044-BCE4-27904766F8BB}" type="slidenum">
              <a:rPr lang="en-US" smtClean="0"/>
              <a:pPr/>
              <a:t>‹#›</a:t>
            </a:fld>
            <a:endParaRPr lang="en-US"/>
          </a:p>
        </p:txBody>
      </p:sp>
      <p:sp>
        <p:nvSpPr>
          <p:cNvPr id="55" name="Title Placeholder 17">
            <a:extLst>
              <a:ext uri="{FF2B5EF4-FFF2-40B4-BE49-F238E27FC236}">
                <a16:creationId xmlns:a16="http://schemas.microsoft.com/office/drawing/2014/main" id="{B1F1AE2D-D822-C04E-81ED-39C9F152D3C4}"/>
              </a:ext>
            </a:extLst>
          </p:cNvPr>
          <p:cNvSpPr>
            <a:spLocks noGrp="1"/>
          </p:cNvSpPr>
          <p:nvPr>
            <p:ph type="title"/>
          </p:nvPr>
        </p:nvSpPr>
        <p:spPr>
          <a:xfrm>
            <a:off x="912571" y="349506"/>
            <a:ext cx="8874759" cy="798177"/>
          </a:xfrm>
          <a:prstGeom prst="rect">
            <a:avLst/>
          </a:prstGeom>
        </p:spPr>
        <p:txBody>
          <a:bodyPr vert="horz" lIns="0" tIns="45720" rIns="91440" bIns="45720" rtlCol="0" anchor="b" anchorCtr="0">
            <a:noAutofit/>
          </a:bodyPr>
          <a:lstStyle>
            <a:lvl1pPr>
              <a:defRPr>
                <a:solidFill>
                  <a:schemeClr val="bg1"/>
                </a:solidFill>
              </a:defRPr>
            </a:lvl1pPr>
          </a:lstStyle>
          <a:p>
            <a:r>
              <a:rPr lang="en-US"/>
              <a:t>Click to edit Master title style</a:t>
            </a:r>
          </a:p>
        </p:txBody>
      </p:sp>
      <p:cxnSp>
        <p:nvCxnSpPr>
          <p:cNvPr id="22" name="Straight Connector 21">
            <a:extLst>
              <a:ext uri="{FF2B5EF4-FFF2-40B4-BE49-F238E27FC236}">
                <a16:creationId xmlns:a16="http://schemas.microsoft.com/office/drawing/2014/main" id="{DF8BBF27-E039-D94A-A108-37D475A1B9DC}"/>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36" name="Picture Placeholder 31">
            <a:extLst>
              <a:ext uri="{FF2B5EF4-FFF2-40B4-BE49-F238E27FC236}">
                <a16:creationId xmlns:a16="http://schemas.microsoft.com/office/drawing/2014/main" id="{4D1459FC-7A2D-D446-B68B-518894B598FC}"/>
              </a:ext>
            </a:extLst>
          </p:cNvPr>
          <p:cNvSpPr>
            <a:spLocks noGrp="1"/>
          </p:cNvSpPr>
          <p:nvPr>
            <p:ph type="pic" sz="quarter" idx="27" hasCustomPrompt="1"/>
          </p:nvPr>
        </p:nvSpPr>
        <p:spPr>
          <a:xfrm>
            <a:off x="3728755" y="2369223"/>
            <a:ext cx="546443" cy="546497"/>
          </a:xfrm>
        </p:spPr>
        <p:txBody>
          <a:bodyPr>
            <a:normAutofit/>
          </a:bodyPr>
          <a:lstStyle>
            <a:lvl1pPr marL="0" indent="0" algn="ctr">
              <a:buNone/>
              <a:defRPr sz="1200">
                <a:solidFill>
                  <a:schemeClr val="accent3"/>
                </a:solidFill>
              </a:defRPr>
            </a:lvl1pPr>
          </a:lstStyle>
          <a:p>
            <a:r>
              <a:rPr lang="en-US"/>
              <a:t>icon</a:t>
            </a:r>
          </a:p>
        </p:txBody>
      </p:sp>
      <p:sp>
        <p:nvSpPr>
          <p:cNvPr id="37" name="Picture Placeholder 31">
            <a:extLst>
              <a:ext uri="{FF2B5EF4-FFF2-40B4-BE49-F238E27FC236}">
                <a16:creationId xmlns:a16="http://schemas.microsoft.com/office/drawing/2014/main" id="{BC5B1BDF-387B-5246-8E69-336380B67456}"/>
              </a:ext>
            </a:extLst>
          </p:cNvPr>
          <p:cNvSpPr>
            <a:spLocks noGrp="1"/>
          </p:cNvSpPr>
          <p:nvPr>
            <p:ph type="pic" sz="quarter" idx="28" hasCustomPrompt="1"/>
          </p:nvPr>
        </p:nvSpPr>
        <p:spPr>
          <a:xfrm>
            <a:off x="910089" y="2369223"/>
            <a:ext cx="546443" cy="546497"/>
          </a:xfrm>
        </p:spPr>
        <p:txBody>
          <a:bodyPr>
            <a:normAutofit/>
          </a:bodyPr>
          <a:lstStyle>
            <a:lvl1pPr marL="0" indent="0" algn="ctr">
              <a:buNone/>
              <a:defRPr sz="1200">
                <a:solidFill>
                  <a:schemeClr val="accent3"/>
                </a:solidFill>
              </a:defRPr>
            </a:lvl1pPr>
          </a:lstStyle>
          <a:p>
            <a:r>
              <a:rPr lang="en-US"/>
              <a:t>icon</a:t>
            </a:r>
          </a:p>
        </p:txBody>
      </p:sp>
      <p:sp>
        <p:nvSpPr>
          <p:cNvPr id="38" name="Picture Placeholder 31">
            <a:extLst>
              <a:ext uri="{FF2B5EF4-FFF2-40B4-BE49-F238E27FC236}">
                <a16:creationId xmlns:a16="http://schemas.microsoft.com/office/drawing/2014/main" id="{000391C9-8FED-9249-9C8A-C897138FF87C}"/>
              </a:ext>
            </a:extLst>
          </p:cNvPr>
          <p:cNvSpPr>
            <a:spLocks noGrp="1"/>
          </p:cNvSpPr>
          <p:nvPr>
            <p:ph type="pic" sz="quarter" idx="29" hasCustomPrompt="1"/>
          </p:nvPr>
        </p:nvSpPr>
        <p:spPr>
          <a:xfrm>
            <a:off x="6543196" y="2373262"/>
            <a:ext cx="546443" cy="546497"/>
          </a:xfrm>
        </p:spPr>
        <p:txBody>
          <a:bodyPr>
            <a:normAutofit/>
          </a:bodyPr>
          <a:lstStyle>
            <a:lvl1pPr marL="0" indent="0" algn="ctr">
              <a:buNone/>
              <a:defRPr sz="1200">
                <a:solidFill>
                  <a:schemeClr val="accent3"/>
                </a:solidFill>
              </a:defRPr>
            </a:lvl1pPr>
          </a:lstStyle>
          <a:p>
            <a:r>
              <a:rPr lang="en-US"/>
              <a:t>icon</a:t>
            </a:r>
          </a:p>
        </p:txBody>
      </p:sp>
      <p:sp>
        <p:nvSpPr>
          <p:cNvPr id="39" name="Picture Placeholder 31">
            <a:extLst>
              <a:ext uri="{FF2B5EF4-FFF2-40B4-BE49-F238E27FC236}">
                <a16:creationId xmlns:a16="http://schemas.microsoft.com/office/drawing/2014/main" id="{749B391D-45B1-5F43-B13D-239CB9053EC9}"/>
              </a:ext>
            </a:extLst>
          </p:cNvPr>
          <p:cNvSpPr>
            <a:spLocks noGrp="1"/>
          </p:cNvSpPr>
          <p:nvPr>
            <p:ph type="pic" sz="quarter" idx="30" hasCustomPrompt="1"/>
          </p:nvPr>
        </p:nvSpPr>
        <p:spPr>
          <a:xfrm>
            <a:off x="9357637" y="2373262"/>
            <a:ext cx="546443" cy="546497"/>
          </a:xfrm>
        </p:spPr>
        <p:txBody>
          <a:bodyPr>
            <a:normAutofit/>
          </a:bodyPr>
          <a:lstStyle>
            <a:lvl1pPr marL="0" indent="0" algn="ctr">
              <a:buNone/>
              <a:defRPr sz="1200">
                <a:solidFill>
                  <a:schemeClr val="accent3"/>
                </a:solidFill>
              </a:defRPr>
            </a:lvl1pPr>
          </a:lstStyle>
          <a:p>
            <a:r>
              <a:rPr lang="en-US"/>
              <a:t>icon</a:t>
            </a:r>
          </a:p>
        </p:txBody>
      </p:sp>
      <p:pic>
        <p:nvPicPr>
          <p:cNvPr id="23" name="Graphic 22">
            <a:extLst>
              <a:ext uri="{FF2B5EF4-FFF2-40B4-BE49-F238E27FC236}">
                <a16:creationId xmlns:a16="http://schemas.microsoft.com/office/drawing/2014/main" id="{3F6615B8-4182-3346-8F85-9239984EC9D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40" name="Text Placeholder 2">
            <a:extLst>
              <a:ext uri="{FF2B5EF4-FFF2-40B4-BE49-F238E27FC236}">
                <a16:creationId xmlns:a16="http://schemas.microsoft.com/office/drawing/2014/main" id="{316D3445-2E7A-5F4D-B9A0-E3BEBFF95CA0}"/>
              </a:ext>
            </a:extLst>
          </p:cNvPr>
          <p:cNvSpPr>
            <a:spLocks noGrp="1"/>
          </p:cNvSpPr>
          <p:nvPr>
            <p:ph type="body" sz="quarter" idx="31" hasCustomPrompt="1"/>
          </p:nvPr>
        </p:nvSpPr>
        <p:spPr>
          <a:xfrm>
            <a:off x="910089" y="3778175"/>
            <a:ext cx="1920051" cy="1443885"/>
          </a:xfrm>
        </p:spPr>
        <p:txBody>
          <a:bodyPr lIns="0">
            <a:normAutofit/>
          </a:bodyPr>
          <a:lstStyle>
            <a:lvl1pPr marL="0" indent="0">
              <a:buFontTx/>
              <a:buNone/>
              <a:defRPr sz="1200" b="0" i="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41" name="Text Placeholder 2">
            <a:extLst>
              <a:ext uri="{FF2B5EF4-FFF2-40B4-BE49-F238E27FC236}">
                <a16:creationId xmlns:a16="http://schemas.microsoft.com/office/drawing/2014/main" id="{6EAEE96C-945F-5B44-A64C-E22806948B53}"/>
              </a:ext>
            </a:extLst>
          </p:cNvPr>
          <p:cNvSpPr>
            <a:spLocks noGrp="1"/>
          </p:cNvSpPr>
          <p:nvPr>
            <p:ph type="body" sz="quarter" idx="32" hasCustomPrompt="1"/>
          </p:nvPr>
        </p:nvSpPr>
        <p:spPr>
          <a:xfrm>
            <a:off x="910089" y="3083738"/>
            <a:ext cx="192005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description</a:t>
            </a:r>
          </a:p>
        </p:txBody>
      </p:sp>
      <p:sp>
        <p:nvSpPr>
          <p:cNvPr id="42" name="Text Placeholder 2">
            <a:extLst>
              <a:ext uri="{FF2B5EF4-FFF2-40B4-BE49-F238E27FC236}">
                <a16:creationId xmlns:a16="http://schemas.microsoft.com/office/drawing/2014/main" id="{2BF4CD29-3295-8545-A49F-FACDA562A4A3}"/>
              </a:ext>
            </a:extLst>
          </p:cNvPr>
          <p:cNvSpPr>
            <a:spLocks noGrp="1"/>
          </p:cNvSpPr>
          <p:nvPr>
            <p:ph type="body" sz="quarter" idx="33" hasCustomPrompt="1"/>
          </p:nvPr>
        </p:nvSpPr>
        <p:spPr>
          <a:xfrm>
            <a:off x="3728755" y="3778175"/>
            <a:ext cx="1920051" cy="1443885"/>
          </a:xfrm>
        </p:spPr>
        <p:txBody>
          <a:bodyPr lIns="0">
            <a:normAutofit/>
          </a:bodyPr>
          <a:lstStyle>
            <a:lvl1pPr marL="0" indent="0">
              <a:buFontTx/>
              <a:buNone/>
              <a:defRPr sz="1200" b="0" i="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43" name="Text Placeholder 2">
            <a:extLst>
              <a:ext uri="{FF2B5EF4-FFF2-40B4-BE49-F238E27FC236}">
                <a16:creationId xmlns:a16="http://schemas.microsoft.com/office/drawing/2014/main" id="{F9230096-0FE6-3049-B437-FAEC61777A51}"/>
              </a:ext>
            </a:extLst>
          </p:cNvPr>
          <p:cNvSpPr>
            <a:spLocks noGrp="1"/>
          </p:cNvSpPr>
          <p:nvPr>
            <p:ph type="body" sz="quarter" idx="34" hasCustomPrompt="1"/>
          </p:nvPr>
        </p:nvSpPr>
        <p:spPr>
          <a:xfrm>
            <a:off x="3728755" y="3083738"/>
            <a:ext cx="192005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description</a:t>
            </a:r>
          </a:p>
        </p:txBody>
      </p:sp>
      <p:sp>
        <p:nvSpPr>
          <p:cNvPr id="44" name="Text Placeholder 2">
            <a:extLst>
              <a:ext uri="{FF2B5EF4-FFF2-40B4-BE49-F238E27FC236}">
                <a16:creationId xmlns:a16="http://schemas.microsoft.com/office/drawing/2014/main" id="{3C6E7E8D-59F6-F143-8861-C811D5880B5A}"/>
              </a:ext>
            </a:extLst>
          </p:cNvPr>
          <p:cNvSpPr>
            <a:spLocks noGrp="1"/>
          </p:cNvSpPr>
          <p:nvPr>
            <p:ph type="body" sz="quarter" idx="35" hasCustomPrompt="1"/>
          </p:nvPr>
        </p:nvSpPr>
        <p:spPr>
          <a:xfrm>
            <a:off x="6543196" y="3778175"/>
            <a:ext cx="1920051" cy="1443885"/>
          </a:xfrm>
        </p:spPr>
        <p:txBody>
          <a:bodyPr lIns="0">
            <a:normAutofit/>
          </a:bodyPr>
          <a:lstStyle>
            <a:lvl1pPr marL="0" indent="0">
              <a:buFontTx/>
              <a:buNone/>
              <a:defRPr sz="1200" b="0" i="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45" name="Text Placeholder 2">
            <a:extLst>
              <a:ext uri="{FF2B5EF4-FFF2-40B4-BE49-F238E27FC236}">
                <a16:creationId xmlns:a16="http://schemas.microsoft.com/office/drawing/2014/main" id="{CF0A9C4F-AAF2-8A4F-9B1D-5C66134CC363}"/>
              </a:ext>
            </a:extLst>
          </p:cNvPr>
          <p:cNvSpPr>
            <a:spLocks noGrp="1"/>
          </p:cNvSpPr>
          <p:nvPr>
            <p:ph type="body" sz="quarter" idx="36" hasCustomPrompt="1"/>
          </p:nvPr>
        </p:nvSpPr>
        <p:spPr>
          <a:xfrm>
            <a:off x="6543196" y="3083738"/>
            <a:ext cx="192005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description</a:t>
            </a:r>
          </a:p>
        </p:txBody>
      </p:sp>
      <p:sp>
        <p:nvSpPr>
          <p:cNvPr id="46" name="Text Placeholder 2">
            <a:extLst>
              <a:ext uri="{FF2B5EF4-FFF2-40B4-BE49-F238E27FC236}">
                <a16:creationId xmlns:a16="http://schemas.microsoft.com/office/drawing/2014/main" id="{D27D2985-B3CE-E942-A848-85819BBA2E42}"/>
              </a:ext>
            </a:extLst>
          </p:cNvPr>
          <p:cNvSpPr>
            <a:spLocks noGrp="1"/>
          </p:cNvSpPr>
          <p:nvPr>
            <p:ph type="body" sz="quarter" idx="37" hasCustomPrompt="1"/>
          </p:nvPr>
        </p:nvSpPr>
        <p:spPr>
          <a:xfrm>
            <a:off x="9357637" y="3778175"/>
            <a:ext cx="1920051" cy="1443885"/>
          </a:xfrm>
        </p:spPr>
        <p:txBody>
          <a:bodyPr lIns="0">
            <a:normAutofit/>
          </a:bodyPr>
          <a:lstStyle>
            <a:lvl1pPr marL="0" indent="0">
              <a:buFontTx/>
              <a:buNone/>
              <a:defRPr sz="1200" b="0" i="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47" name="Text Placeholder 2">
            <a:extLst>
              <a:ext uri="{FF2B5EF4-FFF2-40B4-BE49-F238E27FC236}">
                <a16:creationId xmlns:a16="http://schemas.microsoft.com/office/drawing/2014/main" id="{BE5BA6E9-7B2A-E941-A938-E52F3E388239}"/>
              </a:ext>
            </a:extLst>
          </p:cNvPr>
          <p:cNvSpPr>
            <a:spLocks noGrp="1"/>
          </p:cNvSpPr>
          <p:nvPr>
            <p:ph type="body" sz="quarter" idx="38" hasCustomPrompt="1"/>
          </p:nvPr>
        </p:nvSpPr>
        <p:spPr>
          <a:xfrm>
            <a:off x="9357637" y="3083738"/>
            <a:ext cx="192005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description</a:t>
            </a:r>
          </a:p>
        </p:txBody>
      </p:sp>
    </p:spTree>
    <p:extLst>
      <p:ext uri="{BB962C8B-B14F-4D97-AF65-F5344CB8AC3E}">
        <p14:creationId xmlns:p14="http://schemas.microsoft.com/office/powerpoint/2010/main" val="35274648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our Columns - White">
    <p:spTree>
      <p:nvGrpSpPr>
        <p:cNvPr id="1" name=""/>
        <p:cNvGrpSpPr/>
        <p:nvPr/>
      </p:nvGrpSpPr>
      <p:grpSpPr>
        <a:xfrm>
          <a:off x="0" y="0"/>
          <a:ext cx="0" cy="0"/>
          <a:chOff x="0" y="0"/>
          <a:chExt cx="0" cy="0"/>
        </a:xfrm>
      </p:grpSpPr>
      <p:sp>
        <p:nvSpPr>
          <p:cNvPr id="33" name="Picture Placeholder 31">
            <a:extLst>
              <a:ext uri="{FF2B5EF4-FFF2-40B4-BE49-F238E27FC236}">
                <a16:creationId xmlns:a16="http://schemas.microsoft.com/office/drawing/2014/main" id="{608486F2-265D-3B42-93AB-5DD0CFADBD92}"/>
              </a:ext>
            </a:extLst>
          </p:cNvPr>
          <p:cNvSpPr>
            <a:spLocks noGrp="1"/>
          </p:cNvSpPr>
          <p:nvPr>
            <p:ph type="pic" sz="quarter" idx="27" hasCustomPrompt="1"/>
          </p:nvPr>
        </p:nvSpPr>
        <p:spPr>
          <a:xfrm>
            <a:off x="3728755" y="2369223"/>
            <a:ext cx="546443" cy="546497"/>
          </a:xfrm>
        </p:spPr>
        <p:txBody>
          <a:bodyPr>
            <a:normAutofit/>
          </a:bodyPr>
          <a:lstStyle>
            <a:lvl1pPr marL="0" indent="0" algn="ctr">
              <a:buNone/>
              <a:defRPr sz="1200">
                <a:solidFill>
                  <a:schemeClr val="accent3"/>
                </a:solidFill>
              </a:defRPr>
            </a:lvl1pPr>
          </a:lstStyle>
          <a:p>
            <a:r>
              <a:rPr lang="en-US"/>
              <a:t>icon</a:t>
            </a:r>
          </a:p>
        </p:txBody>
      </p:sp>
      <p:sp>
        <p:nvSpPr>
          <p:cNvPr id="34" name="Picture Placeholder 31">
            <a:extLst>
              <a:ext uri="{FF2B5EF4-FFF2-40B4-BE49-F238E27FC236}">
                <a16:creationId xmlns:a16="http://schemas.microsoft.com/office/drawing/2014/main" id="{6D3C39CC-42EB-6141-B066-5E83D3C6A1BD}"/>
              </a:ext>
            </a:extLst>
          </p:cNvPr>
          <p:cNvSpPr>
            <a:spLocks noGrp="1"/>
          </p:cNvSpPr>
          <p:nvPr>
            <p:ph type="pic" sz="quarter" idx="28" hasCustomPrompt="1"/>
          </p:nvPr>
        </p:nvSpPr>
        <p:spPr>
          <a:xfrm>
            <a:off x="910089" y="2369223"/>
            <a:ext cx="546443" cy="546497"/>
          </a:xfrm>
        </p:spPr>
        <p:txBody>
          <a:bodyPr>
            <a:normAutofit/>
          </a:bodyPr>
          <a:lstStyle>
            <a:lvl1pPr marL="0" indent="0" algn="ctr">
              <a:buNone/>
              <a:defRPr sz="1200">
                <a:solidFill>
                  <a:schemeClr val="accent3"/>
                </a:solidFill>
              </a:defRPr>
            </a:lvl1pPr>
          </a:lstStyle>
          <a:p>
            <a:r>
              <a:rPr lang="en-US"/>
              <a:t>icon</a:t>
            </a:r>
          </a:p>
        </p:txBody>
      </p:sp>
      <p:sp>
        <p:nvSpPr>
          <p:cNvPr id="35" name="Picture Placeholder 31">
            <a:extLst>
              <a:ext uri="{FF2B5EF4-FFF2-40B4-BE49-F238E27FC236}">
                <a16:creationId xmlns:a16="http://schemas.microsoft.com/office/drawing/2014/main" id="{0EBE093C-0AD5-4E4E-BA32-07E8961920D3}"/>
              </a:ext>
            </a:extLst>
          </p:cNvPr>
          <p:cNvSpPr>
            <a:spLocks noGrp="1"/>
          </p:cNvSpPr>
          <p:nvPr>
            <p:ph type="pic" sz="quarter" idx="29" hasCustomPrompt="1"/>
          </p:nvPr>
        </p:nvSpPr>
        <p:spPr>
          <a:xfrm>
            <a:off x="6543196" y="2373262"/>
            <a:ext cx="546443" cy="546497"/>
          </a:xfrm>
        </p:spPr>
        <p:txBody>
          <a:bodyPr>
            <a:normAutofit/>
          </a:bodyPr>
          <a:lstStyle>
            <a:lvl1pPr marL="0" indent="0" algn="ctr">
              <a:buNone/>
              <a:defRPr sz="1200">
                <a:solidFill>
                  <a:schemeClr val="accent3"/>
                </a:solidFill>
              </a:defRPr>
            </a:lvl1pPr>
          </a:lstStyle>
          <a:p>
            <a:r>
              <a:rPr lang="en-US"/>
              <a:t>icon</a:t>
            </a:r>
          </a:p>
        </p:txBody>
      </p:sp>
      <p:sp>
        <p:nvSpPr>
          <p:cNvPr id="36" name="Picture Placeholder 31">
            <a:extLst>
              <a:ext uri="{FF2B5EF4-FFF2-40B4-BE49-F238E27FC236}">
                <a16:creationId xmlns:a16="http://schemas.microsoft.com/office/drawing/2014/main" id="{BEE9D677-E53D-7E43-B938-BE5D9EF21D32}"/>
              </a:ext>
            </a:extLst>
          </p:cNvPr>
          <p:cNvSpPr>
            <a:spLocks noGrp="1"/>
          </p:cNvSpPr>
          <p:nvPr>
            <p:ph type="pic" sz="quarter" idx="30" hasCustomPrompt="1"/>
          </p:nvPr>
        </p:nvSpPr>
        <p:spPr>
          <a:xfrm>
            <a:off x="9357637" y="2373262"/>
            <a:ext cx="546443" cy="546497"/>
          </a:xfrm>
        </p:spPr>
        <p:txBody>
          <a:bodyPr>
            <a:normAutofit/>
          </a:bodyPr>
          <a:lstStyle>
            <a:lvl1pPr marL="0" indent="0" algn="ctr">
              <a:buNone/>
              <a:defRPr sz="1200">
                <a:solidFill>
                  <a:schemeClr val="accent3"/>
                </a:solidFill>
              </a:defRPr>
            </a:lvl1pPr>
          </a:lstStyle>
          <a:p>
            <a:r>
              <a:rPr lang="en-US"/>
              <a:t>icon</a:t>
            </a:r>
          </a:p>
        </p:txBody>
      </p:sp>
      <p:sp>
        <p:nvSpPr>
          <p:cNvPr id="3" name="Slide Number Placeholder 2">
            <a:extLst>
              <a:ext uri="{FF2B5EF4-FFF2-40B4-BE49-F238E27FC236}">
                <a16:creationId xmlns:a16="http://schemas.microsoft.com/office/drawing/2014/main" id="{17FAE0BB-31CD-FF42-B449-3B90615C0901}"/>
              </a:ext>
            </a:extLst>
          </p:cNvPr>
          <p:cNvSpPr>
            <a:spLocks noGrp="1"/>
          </p:cNvSpPr>
          <p:nvPr>
            <p:ph type="sldNum" sz="quarter" idx="32"/>
          </p:nvPr>
        </p:nvSpPr>
        <p:spPr/>
        <p:txBody>
          <a:bodyPr/>
          <a:lstStyle/>
          <a:p>
            <a:fld id="{234755BD-B4AC-9044-BCE4-27904766F8BB}" type="slidenum">
              <a:rPr lang="en-US" smtClean="0"/>
              <a:pPr/>
              <a:t>‹#›</a:t>
            </a:fld>
            <a:endParaRPr lang="en-US"/>
          </a:p>
        </p:txBody>
      </p:sp>
      <p:cxnSp>
        <p:nvCxnSpPr>
          <p:cNvPr id="38" name="Straight Connector 37">
            <a:extLst>
              <a:ext uri="{FF2B5EF4-FFF2-40B4-BE49-F238E27FC236}">
                <a16:creationId xmlns:a16="http://schemas.microsoft.com/office/drawing/2014/main" id="{EA3C4354-DC86-134A-A92D-97EDBD2B6C8E}"/>
              </a:ext>
            </a:extLst>
          </p:cNvPr>
          <p:cNvCxnSpPr>
            <a:cxnSpLocks/>
          </p:cNvCxnSpPr>
          <p:nvPr userDrawn="1"/>
        </p:nvCxnSpPr>
        <p:spPr>
          <a:xfrm>
            <a:off x="897120"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39" name="Title Placeholder 17">
            <a:extLst>
              <a:ext uri="{FF2B5EF4-FFF2-40B4-BE49-F238E27FC236}">
                <a16:creationId xmlns:a16="http://schemas.microsoft.com/office/drawing/2014/main" id="{075E4044-40AF-3845-A0FF-CACFEAC608FF}"/>
              </a:ext>
            </a:extLst>
          </p:cNvPr>
          <p:cNvSpPr>
            <a:spLocks noGrp="1"/>
          </p:cNvSpPr>
          <p:nvPr>
            <p:ph type="title"/>
          </p:nvPr>
        </p:nvSpPr>
        <p:spPr>
          <a:xfrm>
            <a:off x="912569" y="349504"/>
            <a:ext cx="8991511" cy="798177"/>
          </a:xfrm>
          <a:prstGeom prst="rect">
            <a:avLst/>
          </a:prstGeom>
        </p:spPr>
        <p:txBody>
          <a:bodyPr vert="horz" lIns="0" tIns="45720" rIns="91440" bIns="45720" rtlCol="0" anchor="b" anchorCtr="0">
            <a:noAutofit/>
          </a:bodyPr>
          <a:lstStyle/>
          <a:p>
            <a:r>
              <a:rPr lang="en-US"/>
              <a:t>Click to edit Master title style</a:t>
            </a:r>
          </a:p>
        </p:txBody>
      </p:sp>
      <p:pic>
        <p:nvPicPr>
          <p:cNvPr id="17" name="Graphic 16">
            <a:extLst>
              <a:ext uri="{FF2B5EF4-FFF2-40B4-BE49-F238E27FC236}">
                <a16:creationId xmlns:a16="http://schemas.microsoft.com/office/drawing/2014/main" id="{C40E4A0E-3DFA-4F45-B0FA-D0B02E75056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
        <p:nvSpPr>
          <p:cNvPr id="18" name="Text Placeholder 2">
            <a:extLst>
              <a:ext uri="{FF2B5EF4-FFF2-40B4-BE49-F238E27FC236}">
                <a16:creationId xmlns:a16="http://schemas.microsoft.com/office/drawing/2014/main" id="{773A0FFB-6873-0843-9577-785CB055E84F}"/>
              </a:ext>
            </a:extLst>
          </p:cNvPr>
          <p:cNvSpPr>
            <a:spLocks noGrp="1"/>
          </p:cNvSpPr>
          <p:nvPr>
            <p:ph type="body" sz="quarter" idx="31" hasCustomPrompt="1"/>
          </p:nvPr>
        </p:nvSpPr>
        <p:spPr>
          <a:xfrm>
            <a:off x="910089" y="3778175"/>
            <a:ext cx="1920051" cy="1443885"/>
          </a:xfrm>
        </p:spPr>
        <p:txBody>
          <a:bodyPr lIns="0">
            <a:normAutofit/>
          </a:bodyPr>
          <a:lstStyle>
            <a:lvl1pPr marL="0" indent="0">
              <a:buFontTx/>
              <a:buNone/>
              <a:defRPr sz="12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19" name="Text Placeholder 2">
            <a:extLst>
              <a:ext uri="{FF2B5EF4-FFF2-40B4-BE49-F238E27FC236}">
                <a16:creationId xmlns:a16="http://schemas.microsoft.com/office/drawing/2014/main" id="{F995C754-ACCD-9B45-9220-60FF3EEADA68}"/>
              </a:ext>
            </a:extLst>
          </p:cNvPr>
          <p:cNvSpPr>
            <a:spLocks noGrp="1"/>
          </p:cNvSpPr>
          <p:nvPr>
            <p:ph type="body" sz="quarter" idx="33" hasCustomPrompt="1"/>
          </p:nvPr>
        </p:nvSpPr>
        <p:spPr>
          <a:xfrm>
            <a:off x="910089" y="3083738"/>
            <a:ext cx="192005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description</a:t>
            </a:r>
          </a:p>
        </p:txBody>
      </p:sp>
      <p:sp>
        <p:nvSpPr>
          <p:cNvPr id="20" name="Text Placeholder 2">
            <a:extLst>
              <a:ext uri="{FF2B5EF4-FFF2-40B4-BE49-F238E27FC236}">
                <a16:creationId xmlns:a16="http://schemas.microsoft.com/office/drawing/2014/main" id="{00556682-1081-4141-BC19-12FF1F241C7E}"/>
              </a:ext>
            </a:extLst>
          </p:cNvPr>
          <p:cNvSpPr>
            <a:spLocks noGrp="1"/>
          </p:cNvSpPr>
          <p:nvPr>
            <p:ph type="body" sz="quarter" idx="34" hasCustomPrompt="1"/>
          </p:nvPr>
        </p:nvSpPr>
        <p:spPr>
          <a:xfrm>
            <a:off x="3728755" y="3778175"/>
            <a:ext cx="1920051" cy="1443885"/>
          </a:xfrm>
        </p:spPr>
        <p:txBody>
          <a:bodyPr lIns="0">
            <a:normAutofit/>
          </a:bodyPr>
          <a:lstStyle>
            <a:lvl1pPr marL="0" indent="0">
              <a:buFontTx/>
              <a:buNone/>
              <a:defRPr sz="12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21" name="Text Placeholder 2">
            <a:extLst>
              <a:ext uri="{FF2B5EF4-FFF2-40B4-BE49-F238E27FC236}">
                <a16:creationId xmlns:a16="http://schemas.microsoft.com/office/drawing/2014/main" id="{7F6B70E0-7662-8C44-AB18-32DBD53DC545}"/>
              </a:ext>
            </a:extLst>
          </p:cNvPr>
          <p:cNvSpPr>
            <a:spLocks noGrp="1"/>
          </p:cNvSpPr>
          <p:nvPr>
            <p:ph type="body" sz="quarter" idx="35" hasCustomPrompt="1"/>
          </p:nvPr>
        </p:nvSpPr>
        <p:spPr>
          <a:xfrm>
            <a:off x="3728755" y="3083738"/>
            <a:ext cx="192005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description</a:t>
            </a:r>
          </a:p>
        </p:txBody>
      </p:sp>
      <p:sp>
        <p:nvSpPr>
          <p:cNvPr id="22" name="Text Placeholder 2">
            <a:extLst>
              <a:ext uri="{FF2B5EF4-FFF2-40B4-BE49-F238E27FC236}">
                <a16:creationId xmlns:a16="http://schemas.microsoft.com/office/drawing/2014/main" id="{A7523E12-AA2D-F542-A497-542FE67915B4}"/>
              </a:ext>
            </a:extLst>
          </p:cNvPr>
          <p:cNvSpPr>
            <a:spLocks noGrp="1"/>
          </p:cNvSpPr>
          <p:nvPr>
            <p:ph type="body" sz="quarter" idx="36" hasCustomPrompt="1"/>
          </p:nvPr>
        </p:nvSpPr>
        <p:spPr>
          <a:xfrm>
            <a:off x="6543196" y="3778175"/>
            <a:ext cx="1920051" cy="1443885"/>
          </a:xfrm>
        </p:spPr>
        <p:txBody>
          <a:bodyPr lIns="0">
            <a:normAutofit/>
          </a:bodyPr>
          <a:lstStyle>
            <a:lvl1pPr marL="0" indent="0">
              <a:buFontTx/>
              <a:buNone/>
              <a:defRPr sz="12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23" name="Text Placeholder 2">
            <a:extLst>
              <a:ext uri="{FF2B5EF4-FFF2-40B4-BE49-F238E27FC236}">
                <a16:creationId xmlns:a16="http://schemas.microsoft.com/office/drawing/2014/main" id="{D6A0CB81-DB7E-1544-AB78-BB245F0EF981}"/>
              </a:ext>
            </a:extLst>
          </p:cNvPr>
          <p:cNvSpPr>
            <a:spLocks noGrp="1"/>
          </p:cNvSpPr>
          <p:nvPr>
            <p:ph type="body" sz="quarter" idx="37" hasCustomPrompt="1"/>
          </p:nvPr>
        </p:nvSpPr>
        <p:spPr>
          <a:xfrm>
            <a:off x="6543196" y="3083738"/>
            <a:ext cx="192005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description</a:t>
            </a:r>
          </a:p>
        </p:txBody>
      </p:sp>
      <p:sp>
        <p:nvSpPr>
          <p:cNvPr id="26" name="Text Placeholder 2">
            <a:extLst>
              <a:ext uri="{FF2B5EF4-FFF2-40B4-BE49-F238E27FC236}">
                <a16:creationId xmlns:a16="http://schemas.microsoft.com/office/drawing/2014/main" id="{E4CB4C83-4FA7-3240-80D1-3F8A4B4A1A5B}"/>
              </a:ext>
            </a:extLst>
          </p:cNvPr>
          <p:cNvSpPr>
            <a:spLocks noGrp="1"/>
          </p:cNvSpPr>
          <p:nvPr>
            <p:ph type="body" sz="quarter" idx="38" hasCustomPrompt="1"/>
          </p:nvPr>
        </p:nvSpPr>
        <p:spPr>
          <a:xfrm>
            <a:off x="9357637" y="3778175"/>
            <a:ext cx="1920051" cy="1443885"/>
          </a:xfrm>
        </p:spPr>
        <p:txBody>
          <a:bodyPr lIns="0">
            <a:normAutofit/>
          </a:bodyPr>
          <a:lstStyle>
            <a:lvl1pPr marL="0" indent="0">
              <a:buFontTx/>
              <a:buNone/>
              <a:defRPr sz="12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29" name="Text Placeholder 2">
            <a:extLst>
              <a:ext uri="{FF2B5EF4-FFF2-40B4-BE49-F238E27FC236}">
                <a16:creationId xmlns:a16="http://schemas.microsoft.com/office/drawing/2014/main" id="{9CFA8544-0935-4E45-A188-781FA8ED7B49}"/>
              </a:ext>
            </a:extLst>
          </p:cNvPr>
          <p:cNvSpPr>
            <a:spLocks noGrp="1"/>
          </p:cNvSpPr>
          <p:nvPr>
            <p:ph type="body" sz="quarter" idx="39" hasCustomPrompt="1"/>
          </p:nvPr>
        </p:nvSpPr>
        <p:spPr>
          <a:xfrm>
            <a:off x="9357637" y="3083738"/>
            <a:ext cx="192005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description</a:t>
            </a:r>
          </a:p>
        </p:txBody>
      </p:sp>
    </p:spTree>
    <p:extLst>
      <p:ext uri="{BB962C8B-B14F-4D97-AF65-F5344CB8AC3E}">
        <p14:creationId xmlns:p14="http://schemas.microsoft.com/office/powerpoint/2010/main" val="4223110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Text and Photo Split - White">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782854D6-B623-9F4B-8173-55532FEF9376}"/>
              </a:ext>
            </a:extLst>
          </p:cNvPr>
          <p:cNvSpPr>
            <a:spLocks noGrp="1" noChangeAspect="1"/>
          </p:cNvSpPr>
          <p:nvPr>
            <p:ph type="pic" idx="1"/>
          </p:nvPr>
        </p:nvSpPr>
        <p:spPr>
          <a:xfrm>
            <a:off x="6096595" y="0"/>
            <a:ext cx="6101503" cy="6858000"/>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sp>
        <p:nvSpPr>
          <p:cNvPr id="6" name="Text Placeholder 2">
            <a:extLst>
              <a:ext uri="{FF2B5EF4-FFF2-40B4-BE49-F238E27FC236}">
                <a16:creationId xmlns:a16="http://schemas.microsoft.com/office/drawing/2014/main" id="{24AE4EA7-685C-6645-97A0-E3CF612D754E}"/>
              </a:ext>
            </a:extLst>
          </p:cNvPr>
          <p:cNvSpPr>
            <a:spLocks noGrp="1"/>
          </p:cNvSpPr>
          <p:nvPr>
            <p:ph type="body" sz="quarter" idx="20" hasCustomPrompt="1"/>
          </p:nvPr>
        </p:nvSpPr>
        <p:spPr>
          <a:xfrm>
            <a:off x="915052" y="3085688"/>
            <a:ext cx="4639929" cy="2514600"/>
          </a:xfrm>
        </p:spPr>
        <p:txBody>
          <a:bodyPr>
            <a:noAutofit/>
          </a:bodyPr>
          <a:lstStyle>
            <a:lvl1pPr marL="0" indent="0">
              <a:lnSpc>
                <a:spcPct val="150000"/>
              </a:lnSpc>
              <a:buFontTx/>
              <a:buNone/>
              <a:defRPr sz="1200" b="0" i="0">
                <a:solidFill>
                  <a:schemeClr val="tx1">
                    <a:alpha val="90000"/>
                  </a:schemeClr>
                </a:solidFill>
              </a:defRPr>
            </a:lvl1pPr>
            <a:lvl2pPr>
              <a:defRPr sz="1436"/>
            </a:lvl2pPr>
            <a:lvl3pPr>
              <a:defRPr sz="1436"/>
            </a:lvl3pPr>
            <a:lvl4pPr>
              <a:defRPr sz="1436"/>
            </a:lvl4pPr>
            <a:lvl5pPr>
              <a:defRPr sz="1436"/>
            </a:lvl5pPr>
          </a:lstStyle>
          <a:p>
            <a:pPr lvl="0"/>
            <a:r>
              <a:rPr lang="en-US" err="1"/>
              <a:t>Donec</a:t>
            </a:r>
            <a:r>
              <a:rPr lang="en-US"/>
              <a:t> id </a:t>
            </a:r>
            <a:r>
              <a:rPr lang="en-US" err="1"/>
              <a:t>elit</a:t>
            </a:r>
            <a:r>
              <a:rPr lang="en-US"/>
              <a:t> non mi porta gravida at </a:t>
            </a:r>
            <a:r>
              <a:rPr lang="en-US" err="1"/>
              <a:t>eget</a:t>
            </a:r>
            <a:r>
              <a:rPr lang="en-US"/>
              <a:t> </a:t>
            </a:r>
            <a:r>
              <a:rPr lang="en-US" err="1"/>
              <a:t>metus</a:t>
            </a:r>
            <a:r>
              <a:rPr lang="en-US"/>
              <a:t>. Maecenas sed diam </a:t>
            </a:r>
            <a:r>
              <a:rPr lang="en-US" err="1"/>
              <a:t>eget</a:t>
            </a:r>
            <a:r>
              <a:rPr lang="en-US"/>
              <a:t> </a:t>
            </a:r>
            <a:r>
              <a:rPr lang="en-US" err="1"/>
              <a:t>risus</a:t>
            </a:r>
            <a:r>
              <a:rPr lang="en-US"/>
              <a:t> </a:t>
            </a:r>
            <a:r>
              <a:rPr lang="en-US" err="1"/>
              <a:t>varius</a:t>
            </a:r>
            <a:r>
              <a:rPr lang="en-US"/>
              <a:t> </a:t>
            </a:r>
            <a:r>
              <a:rPr lang="en-US" err="1"/>
              <a:t>blandit</a:t>
            </a:r>
            <a:r>
              <a:rPr lang="en-US"/>
              <a:t> sit </a:t>
            </a:r>
            <a:r>
              <a:rPr lang="en-US" err="1"/>
              <a:t>amet</a:t>
            </a:r>
            <a:r>
              <a:rPr lang="en-US"/>
              <a:t> non magna. Sed </a:t>
            </a:r>
            <a:r>
              <a:rPr lang="en-US" err="1"/>
              <a:t>posuere</a:t>
            </a:r>
            <a:r>
              <a:rPr lang="en-US"/>
              <a:t> </a:t>
            </a:r>
            <a:r>
              <a:rPr lang="en-US" err="1"/>
              <a:t>consectetur</a:t>
            </a:r>
            <a:r>
              <a:rPr lang="en-US"/>
              <a:t> </a:t>
            </a:r>
            <a:r>
              <a:rPr lang="en-US" err="1"/>
              <a:t>est</a:t>
            </a:r>
            <a:r>
              <a:rPr lang="en-US"/>
              <a:t> at </a:t>
            </a:r>
            <a:r>
              <a:rPr lang="en-US" err="1"/>
              <a:t>lobortis</a:t>
            </a:r>
            <a:r>
              <a:rPr lang="en-US"/>
              <a:t>. </a:t>
            </a:r>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Nulla</a:t>
            </a:r>
            <a:r>
              <a:rPr lang="en-US"/>
              <a:t> vitae </a:t>
            </a:r>
            <a:r>
              <a:rPr lang="en-US" err="1"/>
              <a:t>elit</a:t>
            </a:r>
            <a:r>
              <a:rPr lang="en-US"/>
              <a:t> libero, a pharetra </a:t>
            </a:r>
            <a:r>
              <a:rPr lang="en-US" err="1"/>
              <a:t>augue</a:t>
            </a:r>
            <a:r>
              <a:rPr lang="en-US"/>
              <a:t>. Maecenas </a:t>
            </a:r>
            <a:r>
              <a:rPr lang="en-US" err="1"/>
              <a:t>faucibus</a:t>
            </a:r>
            <a:r>
              <a:rPr lang="en-US"/>
              <a:t> </a:t>
            </a:r>
            <a:r>
              <a:rPr lang="en-US" err="1"/>
              <a:t>mollis</a:t>
            </a:r>
            <a:r>
              <a:rPr lang="en-US"/>
              <a:t> </a:t>
            </a:r>
            <a:r>
              <a:rPr lang="en-US" err="1"/>
              <a:t>interdum</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a:t>
            </a:r>
          </a:p>
        </p:txBody>
      </p:sp>
      <p:sp>
        <p:nvSpPr>
          <p:cNvPr id="8" name="Title 1">
            <a:extLst>
              <a:ext uri="{FF2B5EF4-FFF2-40B4-BE49-F238E27FC236}">
                <a16:creationId xmlns:a16="http://schemas.microsoft.com/office/drawing/2014/main" id="{2B90571E-7850-584B-B6CF-FCD4B8350E62}"/>
              </a:ext>
            </a:extLst>
          </p:cNvPr>
          <p:cNvSpPr>
            <a:spLocks noGrp="1"/>
          </p:cNvSpPr>
          <p:nvPr>
            <p:ph type="title" hasCustomPrompt="1"/>
          </p:nvPr>
        </p:nvSpPr>
        <p:spPr>
          <a:xfrm>
            <a:off x="915051" y="772611"/>
            <a:ext cx="4639928" cy="1073884"/>
          </a:xfrm>
          <a:noFill/>
        </p:spPr>
        <p:txBody>
          <a:bodyPr vert="horz" wrap="square" lIns="0" tIns="0" rIns="0" bIns="0" rtlCol="0" anchor="b" anchorCtr="0">
            <a:noAutofit/>
          </a:bodyPr>
          <a:lstStyle>
            <a:lvl1pPr marL="0" indent="0">
              <a:lnSpc>
                <a:spcPct val="80000"/>
              </a:lnSpc>
              <a:spcBef>
                <a:spcPts val="0"/>
              </a:spcBef>
              <a:buFont typeface="Arial" pitchFamily="34" charset="0"/>
              <a:buNone/>
              <a:defRPr lang="en-US" sz="4000" b="1" i="0">
                <a:ea typeface="Roboto" panose="02000000000000000000" pitchFamily="2" charset="0"/>
              </a:defRPr>
            </a:lvl1pPr>
          </a:lstStyle>
          <a:p>
            <a:pPr marL="0" lvl="0" indent="0">
              <a:spcBef>
                <a:spcPts val="0"/>
              </a:spcBef>
              <a:buFont typeface="Arial" pitchFamily="34" charset="0"/>
              <a:buNone/>
            </a:pPr>
            <a:r>
              <a:rPr lang="en-US"/>
              <a:t>Title</a:t>
            </a:r>
          </a:p>
        </p:txBody>
      </p:sp>
      <p:sp>
        <p:nvSpPr>
          <p:cNvPr id="10" name="Text Placeholder 2">
            <a:extLst>
              <a:ext uri="{FF2B5EF4-FFF2-40B4-BE49-F238E27FC236}">
                <a16:creationId xmlns:a16="http://schemas.microsoft.com/office/drawing/2014/main" id="{FB2C18DB-E0C0-9E40-9ED6-7F7B439936B7}"/>
              </a:ext>
            </a:extLst>
          </p:cNvPr>
          <p:cNvSpPr>
            <a:spLocks noGrp="1"/>
          </p:cNvSpPr>
          <p:nvPr>
            <p:ph type="body" sz="quarter" idx="21" hasCustomPrompt="1"/>
          </p:nvPr>
        </p:nvSpPr>
        <p:spPr>
          <a:xfrm>
            <a:off x="915052" y="1983768"/>
            <a:ext cx="4639929" cy="403688"/>
          </a:xfrm>
        </p:spPr>
        <p:txBody>
          <a:bodyPr lIns="0" anchor="ctr">
            <a:normAutofit/>
          </a:bodyPr>
          <a:lstStyle>
            <a:lvl1pPr marL="0" indent="0">
              <a:buFontTx/>
              <a:buNone/>
              <a:defRPr sz="1800" b="0" i="1">
                <a:solidFill>
                  <a:schemeClr val="tx2">
                    <a:alpha val="90000"/>
                  </a:schemeClr>
                </a:solidFill>
                <a:latin typeface="Cambria" panose="02040503050406030204" pitchFamily="18" charset="0"/>
              </a:defRPr>
            </a:lvl1pPr>
            <a:lvl2pPr>
              <a:defRPr sz="1436"/>
            </a:lvl2pPr>
            <a:lvl3pPr>
              <a:defRPr sz="1436"/>
            </a:lvl3pPr>
            <a:lvl4pPr>
              <a:defRPr sz="1436"/>
            </a:lvl4pPr>
            <a:lvl5pPr>
              <a:defRPr sz="1436"/>
            </a:lvl5pPr>
          </a:lstStyle>
          <a:p>
            <a:pPr lvl="0"/>
            <a:r>
              <a:rPr lang="en-US"/>
              <a:t>Lead sentence if needed 18pt font</a:t>
            </a:r>
          </a:p>
        </p:txBody>
      </p:sp>
      <p:cxnSp>
        <p:nvCxnSpPr>
          <p:cNvPr id="9" name="Straight Connector 8">
            <a:extLst>
              <a:ext uri="{FF2B5EF4-FFF2-40B4-BE49-F238E27FC236}">
                <a16:creationId xmlns:a16="http://schemas.microsoft.com/office/drawing/2014/main" id="{668D61E5-47C1-B343-8076-B0A6684DB5A9}"/>
              </a:ext>
            </a:extLst>
          </p:cNvPr>
          <p:cNvCxnSpPr>
            <a:cxnSpLocks/>
          </p:cNvCxnSpPr>
          <p:nvPr userDrawn="1"/>
        </p:nvCxnSpPr>
        <p:spPr>
          <a:xfrm>
            <a:off x="915051" y="2715970"/>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pic>
        <p:nvPicPr>
          <p:cNvPr id="13" name="Graphic 12">
            <a:extLst>
              <a:ext uri="{FF2B5EF4-FFF2-40B4-BE49-F238E27FC236}">
                <a16:creationId xmlns:a16="http://schemas.microsoft.com/office/drawing/2014/main" id="{F5C684E6-C7D4-144C-9001-2716F124B31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12" name="Slide Number Placeholder 2">
            <a:extLst>
              <a:ext uri="{FF2B5EF4-FFF2-40B4-BE49-F238E27FC236}">
                <a16:creationId xmlns:a16="http://schemas.microsoft.com/office/drawing/2014/main" id="{EEF4FC2F-DAA0-F341-92D7-AB4FF591EFA0}"/>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29049693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lumns with Photo - 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F028C5A-08E7-BC42-BC24-7B607EC484CD}"/>
              </a:ext>
            </a:extLst>
          </p:cNvPr>
          <p:cNvSpPr>
            <a:spLocks noGrp="1"/>
          </p:cNvSpPr>
          <p:nvPr>
            <p:ph type="sldNum" sz="quarter" idx="10"/>
          </p:nvPr>
        </p:nvSpPr>
        <p:spPr/>
        <p:txBody>
          <a:bodyPr/>
          <a:lstStyle/>
          <a:p>
            <a:fld id="{234755BD-B4AC-9044-BCE4-27904766F8BB}" type="slidenum">
              <a:rPr lang="en-US" smtClean="0"/>
              <a:pPr/>
              <a:t>‹#›</a:t>
            </a:fld>
            <a:endParaRPr lang="en-US"/>
          </a:p>
        </p:txBody>
      </p:sp>
      <p:sp>
        <p:nvSpPr>
          <p:cNvPr id="5" name="Picture Placeholder 2">
            <a:extLst>
              <a:ext uri="{FF2B5EF4-FFF2-40B4-BE49-F238E27FC236}">
                <a16:creationId xmlns:a16="http://schemas.microsoft.com/office/drawing/2014/main" id="{0BDE5F3D-CEC7-574F-8B1A-72CDC410BE62}"/>
              </a:ext>
            </a:extLst>
          </p:cNvPr>
          <p:cNvSpPr>
            <a:spLocks noGrp="1" noChangeAspect="1"/>
          </p:cNvSpPr>
          <p:nvPr>
            <p:ph type="pic" idx="1"/>
          </p:nvPr>
        </p:nvSpPr>
        <p:spPr>
          <a:xfrm>
            <a:off x="1" y="0"/>
            <a:ext cx="3458849" cy="6858000"/>
          </a:xfrm>
          <a:solidFill>
            <a:schemeClr val="bg1">
              <a:lumMod val="75000"/>
            </a:schemeClr>
          </a:solidFill>
        </p:spPr>
        <p:txBody>
          <a:bodyPr anchor="t"/>
          <a:lstStyle>
            <a:lvl1pPr marL="0" indent="0" algn="l">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sp>
        <p:nvSpPr>
          <p:cNvPr id="7" name="Text Placeholder 2">
            <a:extLst>
              <a:ext uri="{FF2B5EF4-FFF2-40B4-BE49-F238E27FC236}">
                <a16:creationId xmlns:a16="http://schemas.microsoft.com/office/drawing/2014/main" id="{D8C6D2D4-8D7D-244C-AF2D-34CB46657419}"/>
              </a:ext>
            </a:extLst>
          </p:cNvPr>
          <p:cNvSpPr>
            <a:spLocks noGrp="1"/>
          </p:cNvSpPr>
          <p:nvPr>
            <p:ph type="body" sz="quarter" idx="21" hasCustomPrompt="1"/>
          </p:nvPr>
        </p:nvSpPr>
        <p:spPr>
          <a:xfrm>
            <a:off x="3939605" y="2037562"/>
            <a:ext cx="7337344" cy="365126"/>
          </a:xfrm>
        </p:spPr>
        <p:txBody>
          <a:bodyPr lIns="0">
            <a:normAutofit/>
          </a:bodyPr>
          <a:lstStyle>
            <a:lvl1pPr marL="0" indent="0">
              <a:buFontTx/>
              <a:buNone/>
              <a:defRPr sz="1800" b="0" i="1">
                <a:solidFill>
                  <a:schemeClr val="tx2">
                    <a:alpha val="90000"/>
                  </a:schemeClr>
                </a:solidFill>
                <a:latin typeface="Cambria" panose="02040503050406030204" pitchFamily="18" charset="0"/>
              </a:defRPr>
            </a:lvl1pPr>
            <a:lvl2pPr>
              <a:defRPr sz="1436"/>
            </a:lvl2pPr>
            <a:lvl3pPr>
              <a:defRPr sz="1436"/>
            </a:lvl3pPr>
            <a:lvl4pPr>
              <a:defRPr sz="1436"/>
            </a:lvl4pPr>
            <a:lvl5pPr>
              <a:defRPr sz="1436"/>
            </a:lvl5pPr>
          </a:lstStyle>
          <a:p>
            <a:pPr lvl="0"/>
            <a:r>
              <a:rPr lang="en-US"/>
              <a:t>Subtitle if needed Cambria Italic 18pt font lorem ipsum</a:t>
            </a:r>
          </a:p>
        </p:txBody>
      </p:sp>
      <p:cxnSp>
        <p:nvCxnSpPr>
          <p:cNvPr id="8" name="Straight Connector 7">
            <a:extLst>
              <a:ext uri="{FF2B5EF4-FFF2-40B4-BE49-F238E27FC236}">
                <a16:creationId xmlns:a16="http://schemas.microsoft.com/office/drawing/2014/main" id="{CDA05FE6-20DB-9040-BA17-770A53015C9F}"/>
              </a:ext>
            </a:extLst>
          </p:cNvPr>
          <p:cNvCxnSpPr>
            <a:cxnSpLocks/>
          </p:cNvCxnSpPr>
          <p:nvPr userDrawn="1"/>
        </p:nvCxnSpPr>
        <p:spPr>
          <a:xfrm>
            <a:off x="3939605" y="2702071"/>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5" name="Title 4">
            <a:extLst>
              <a:ext uri="{FF2B5EF4-FFF2-40B4-BE49-F238E27FC236}">
                <a16:creationId xmlns:a16="http://schemas.microsoft.com/office/drawing/2014/main" id="{7931B1DB-C293-A840-B75B-BE17B0817D5B}"/>
              </a:ext>
            </a:extLst>
          </p:cNvPr>
          <p:cNvSpPr>
            <a:spLocks noGrp="1"/>
          </p:cNvSpPr>
          <p:nvPr>
            <p:ph type="title" hasCustomPrompt="1"/>
          </p:nvPr>
        </p:nvSpPr>
        <p:spPr>
          <a:xfrm>
            <a:off x="3939605" y="737889"/>
            <a:ext cx="7337344" cy="1107491"/>
          </a:xfrm>
        </p:spPr>
        <p:txBody>
          <a:bodyPr>
            <a:noAutofit/>
          </a:bodyPr>
          <a:lstStyle>
            <a:lvl1pPr>
              <a:defRPr sz="4000"/>
            </a:lvl1pPr>
          </a:lstStyle>
          <a:p>
            <a:r>
              <a:rPr lang="en-US"/>
              <a:t>title</a:t>
            </a:r>
          </a:p>
        </p:txBody>
      </p:sp>
      <p:pic>
        <p:nvPicPr>
          <p:cNvPr id="11" name="Graphic 10">
            <a:extLst>
              <a:ext uri="{FF2B5EF4-FFF2-40B4-BE49-F238E27FC236}">
                <a16:creationId xmlns:a16="http://schemas.microsoft.com/office/drawing/2014/main" id="{1D6A5F09-9BAA-1748-B50D-4FF3355FB20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
        <p:nvSpPr>
          <p:cNvPr id="12" name="Text Placeholder 2">
            <a:extLst>
              <a:ext uri="{FF2B5EF4-FFF2-40B4-BE49-F238E27FC236}">
                <a16:creationId xmlns:a16="http://schemas.microsoft.com/office/drawing/2014/main" id="{478EBD1C-4A03-344E-918F-975F55317B28}"/>
              </a:ext>
            </a:extLst>
          </p:cNvPr>
          <p:cNvSpPr>
            <a:spLocks noGrp="1"/>
          </p:cNvSpPr>
          <p:nvPr>
            <p:ph type="body" sz="quarter" idx="24" hasCustomPrompt="1"/>
          </p:nvPr>
        </p:nvSpPr>
        <p:spPr>
          <a:xfrm>
            <a:off x="3961076" y="3710754"/>
            <a:ext cx="3407194" cy="2183154"/>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a:t>
            </a:r>
          </a:p>
          <a:p>
            <a:pPr lvl="0"/>
            <a:endParaRPr lang="en-US"/>
          </a:p>
        </p:txBody>
      </p:sp>
      <p:sp>
        <p:nvSpPr>
          <p:cNvPr id="13" name="Text Placeholder 2">
            <a:extLst>
              <a:ext uri="{FF2B5EF4-FFF2-40B4-BE49-F238E27FC236}">
                <a16:creationId xmlns:a16="http://schemas.microsoft.com/office/drawing/2014/main" id="{F355F047-E3CB-C642-868A-FFACFF64801A}"/>
              </a:ext>
            </a:extLst>
          </p:cNvPr>
          <p:cNvSpPr>
            <a:spLocks noGrp="1"/>
          </p:cNvSpPr>
          <p:nvPr>
            <p:ph type="body" sz="quarter" idx="25" hasCustomPrompt="1"/>
          </p:nvPr>
        </p:nvSpPr>
        <p:spPr>
          <a:xfrm>
            <a:off x="3961076" y="3077953"/>
            <a:ext cx="2646447"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a:t>
            </a:r>
          </a:p>
        </p:txBody>
      </p:sp>
      <p:sp>
        <p:nvSpPr>
          <p:cNvPr id="17" name="Text Placeholder 2">
            <a:extLst>
              <a:ext uri="{FF2B5EF4-FFF2-40B4-BE49-F238E27FC236}">
                <a16:creationId xmlns:a16="http://schemas.microsoft.com/office/drawing/2014/main" id="{EC06D661-DE1A-2944-B5ED-77C44A10A3AD}"/>
              </a:ext>
            </a:extLst>
          </p:cNvPr>
          <p:cNvSpPr>
            <a:spLocks noGrp="1"/>
          </p:cNvSpPr>
          <p:nvPr>
            <p:ph type="body" sz="quarter" idx="26" hasCustomPrompt="1"/>
          </p:nvPr>
        </p:nvSpPr>
        <p:spPr>
          <a:xfrm>
            <a:off x="7870496" y="3710754"/>
            <a:ext cx="3407194" cy="2183154"/>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a:t>
            </a:r>
          </a:p>
        </p:txBody>
      </p:sp>
      <p:sp>
        <p:nvSpPr>
          <p:cNvPr id="18" name="Text Placeholder 2">
            <a:extLst>
              <a:ext uri="{FF2B5EF4-FFF2-40B4-BE49-F238E27FC236}">
                <a16:creationId xmlns:a16="http://schemas.microsoft.com/office/drawing/2014/main" id="{F102AB95-B9E0-5F4B-A8F4-DA33CF59B511}"/>
              </a:ext>
            </a:extLst>
          </p:cNvPr>
          <p:cNvSpPr>
            <a:spLocks noGrp="1"/>
          </p:cNvSpPr>
          <p:nvPr>
            <p:ph type="body" sz="quarter" idx="27" hasCustomPrompt="1"/>
          </p:nvPr>
        </p:nvSpPr>
        <p:spPr>
          <a:xfrm>
            <a:off x="7870496" y="3077953"/>
            <a:ext cx="2646447"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a:t>
            </a:r>
          </a:p>
        </p:txBody>
      </p:sp>
    </p:spTree>
    <p:extLst>
      <p:ext uri="{BB962C8B-B14F-4D97-AF65-F5344CB8AC3E}">
        <p14:creationId xmlns:p14="http://schemas.microsoft.com/office/powerpoint/2010/main" val="28456559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with Chart Area - 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6A68FCD-9F1F-784F-9A7E-6E9161A1EF6C}"/>
              </a:ext>
            </a:extLst>
          </p:cNvPr>
          <p:cNvSpPr>
            <a:spLocks noGrp="1"/>
          </p:cNvSpPr>
          <p:nvPr>
            <p:ph type="sldNum" sz="quarter" idx="10"/>
          </p:nvPr>
        </p:nvSpPr>
        <p:spPr/>
        <p:txBody>
          <a:bodyPr/>
          <a:lstStyle/>
          <a:p>
            <a:fld id="{234755BD-B4AC-9044-BCE4-27904766F8BB}" type="slidenum">
              <a:rPr lang="en-US" smtClean="0"/>
              <a:pPr/>
              <a:t>‹#›</a:t>
            </a:fld>
            <a:endParaRPr lang="en-US"/>
          </a:p>
        </p:txBody>
      </p:sp>
      <p:sp>
        <p:nvSpPr>
          <p:cNvPr id="7" name="Text Placeholder 2">
            <a:extLst>
              <a:ext uri="{FF2B5EF4-FFF2-40B4-BE49-F238E27FC236}">
                <a16:creationId xmlns:a16="http://schemas.microsoft.com/office/drawing/2014/main" id="{45712B85-1442-6E42-9E7B-4A595CC0E0B8}"/>
              </a:ext>
            </a:extLst>
          </p:cNvPr>
          <p:cNvSpPr>
            <a:spLocks noGrp="1"/>
          </p:cNvSpPr>
          <p:nvPr>
            <p:ph type="body" sz="quarter" idx="20" hasCustomPrompt="1"/>
          </p:nvPr>
        </p:nvSpPr>
        <p:spPr>
          <a:xfrm>
            <a:off x="915053" y="3098349"/>
            <a:ext cx="2742931" cy="2427287"/>
          </a:xfrm>
        </p:spPr>
        <p:txBody>
          <a:bodyPr lIns="0">
            <a:normAutofit/>
          </a:bodyPr>
          <a:lstStyle>
            <a:lvl1pPr marL="0" marR="0" indent="0" algn="l" defTabSz="914196" rtl="0" eaLnBrk="1" fontAlgn="auto" latinLnBrk="0" hangingPunct="1">
              <a:lnSpc>
                <a:spcPct val="110000"/>
              </a:lnSpc>
              <a:spcBef>
                <a:spcPts val="1000"/>
              </a:spcBef>
              <a:spcAft>
                <a:spcPts val="0"/>
              </a:spcAft>
              <a:buClrTx/>
              <a:buSzTx/>
              <a:buFontTx/>
              <a:buNone/>
              <a:tabLst/>
              <a:defRPr sz="1400" b="0" i="0"/>
            </a:lvl1pPr>
            <a:lvl2pPr marL="457099" indent="0">
              <a:buFontTx/>
              <a:buNone/>
              <a:defRPr sz="1401" b="0" i="0"/>
            </a:lvl2pPr>
            <a:lvl3pPr marL="914196" indent="0">
              <a:buFontTx/>
              <a:buNone/>
              <a:defRPr sz="1401" b="0" i="0"/>
            </a:lvl3pPr>
            <a:lvl4pPr>
              <a:defRPr sz="1601"/>
            </a:lvl4pPr>
            <a:lvl5pPr>
              <a:defRPr sz="1601"/>
            </a:lvl5pPr>
          </a:lstStyle>
          <a:p>
            <a:pPr lvl="0"/>
            <a:r>
              <a:rPr lang="en-US"/>
              <a:t>Minimum font size 14pt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a:p>
            <a:pPr marL="0" marR="0" lvl="0" indent="0" algn="l" defTabSz="914196" rtl="0" eaLnBrk="1" fontAlgn="auto" latinLnBrk="0" hangingPunct="1">
              <a:lnSpc>
                <a:spcPct val="90000"/>
              </a:lnSpc>
              <a:spcBef>
                <a:spcPts val="1000"/>
              </a:spcBef>
              <a:spcAft>
                <a:spcPts val="0"/>
              </a:spcAft>
              <a:buClrTx/>
              <a:buSzTx/>
              <a:buFontTx/>
              <a:buNone/>
              <a:tabLst/>
              <a:defRPr/>
            </a:pPr>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8" name="Text Placeholder 2">
            <a:extLst>
              <a:ext uri="{FF2B5EF4-FFF2-40B4-BE49-F238E27FC236}">
                <a16:creationId xmlns:a16="http://schemas.microsoft.com/office/drawing/2014/main" id="{6F8C08B0-6A9D-4A46-B14A-DF024A7B7DE7}"/>
              </a:ext>
            </a:extLst>
          </p:cNvPr>
          <p:cNvSpPr>
            <a:spLocks noGrp="1"/>
          </p:cNvSpPr>
          <p:nvPr>
            <p:ph type="body" sz="quarter" idx="19" hasCustomPrompt="1"/>
          </p:nvPr>
        </p:nvSpPr>
        <p:spPr>
          <a:xfrm>
            <a:off x="915051" y="2206507"/>
            <a:ext cx="2742932" cy="658370"/>
          </a:xfrm>
        </p:spPr>
        <p:txBody>
          <a:bodyPr vert="horz" lIns="0" tIns="0" rIns="0" bIns="0" rtlCol="0" anchor="b">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a:t>
            </a:r>
          </a:p>
          <a:p>
            <a:pPr lvl="0">
              <a:lnSpc>
                <a:spcPct val="80000"/>
              </a:lnSpc>
              <a:spcBef>
                <a:spcPts val="0"/>
              </a:spcBef>
            </a:pPr>
            <a:r>
              <a:rPr lang="en-US"/>
              <a:t>For Graph Description</a:t>
            </a:r>
          </a:p>
        </p:txBody>
      </p:sp>
      <p:sp>
        <p:nvSpPr>
          <p:cNvPr id="23" name="Content Placeholder 22">
            <a:extLst>
              <a:ext uri="{FF2B5EF4-FFF2-40B4-BE49-F238E27FC236}">
                <a16:creationId xmlns:a16="http://schemas.microsoft.com/office/drawing/2014/main" id="{5EF24A01-2572-2E45-B9E5-801C62E84E88}"/>
              </a:ext>
            </a:extLst>
          </p:cNvPr>
          <p:cNvSpPr>
            <a:spLocks noGrp="1"/>
          </p:cNvSpPr>
          <p:nvPr>
            <p:ph sz="quarter" idx="21"/>
          </p:nvPr>
        </p:nvSpPr>
        <p:spPr>
          <a:xfrm>
            <a:off x="4192521" y="2206507"/>
            <a:ext cx="7084428" cy="3319184"/>
          </a:xfrm>
        </p:spPr>
        <p:txBody>
          <a:bodyPr anchor="t"/>
          <a:lstStyle>
            <a:lvl1pPr marL="0" indent="0">
              <a:buNone/>
              <a:defRPr/>
            </a:lvl1pPr>
          </a:lstStyle>
          <a:p>
            <a:pPr lvl="0"/>
            <a:r>
              <a:rPr lang="en-US"/>
              <a:t>Click to edit Master text styles</a:t>
            </a:r>
          </a:p>
        </p:txBody>
      </p:sp>
      <p:cxnSp>
        <p:nvCxnSpPr>
          <p:cNvPr id="11" name="Straight Connector 10">
            <a:extLst>
              <a:ext uri="{FF2B5EF4-FFF2-40B4-BE49-F238E27FC236}">
                <a16:creationId xmlns:a16="http://schemas.microsoft.com/office/drawing/2014/main" id="{8C9FF1C0-504F-9542-AFC1-BC4456815DDF}"/>
              </a:ext>
            </a:extLst>
          </p:cNvPr>
          <p:cNvCxnSpPr>
            <a:cxnSpLocks/>
          </p:cNvCxnSpPr>
          <p:nvPr userDrawn="1"/>
        </p:nvCxnSpPr>
        <p:spPr>
          <a:xfrm>
            <a:off x="905164"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2" name="Title Placeholder 17">
            <a:extLst>
              <a:ext uri="{FF2B5EF4-FFF2-40B4-BE49-F238E27FC236}">
                <a16:creationId xmlns:a16="http://schemas.microsoft.com/office/drawing/2014/main" id="{2884633F-D05A-1843-876F-5EE12D7FC33C}"/>
              </a:ext>
            </a:extLst>
          </p:cNvPr>
          <p:cNvSpPr>
            <a:spLocks noGrp="1"/>
          </p:cNvSpPr>
          <p:nvPr>
            <p:ph type="title"/>
          </p:nvPr>
        </p:nvSpPr>
        <p:spPr>
          <a:xfrm>
            <a:off x="912570" y="349504"/>
            <a:ext cx="8861626" cy="798177"/>
          </a:xfrm>
          <a:prstGeom prst="rect">
            <a:avLst/>
          </a:prstGeom>
        </p:spPr>
        <p:txBody>
          <a:bodyPr vert="horz" lIns="0" tIns="45720" rIns="91440" bIns="45720" rtlCol="0" anchor="b" anchorCtr="0">
            <a:noAutofit/>
          </a:bodyPr>
          <a:lstStyle/>
          <a:p>
            <a:r>
              <a:rPr lang="en-US"/>
              <a:t>Click to edit Master title style</a:t>
            </a:r>
          </a:p>
        </p:txBody>
      </p:sp>
      <p:pic>
        <p:nvPicPr>
          <p:cNvPr id="9" name="Graphic 8">
            <a:extLst>
              <a:ext uri="{FF2B5EF4-FFF2-40B4-BE49-F238E27FC236}">
                <a16:creationId xmlns:a16="http://schemas.microsoft.com/office/drawing/2014/main" id="{536A697A-BE11-5E4B-8C4E-4AE342B919B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Tree>
    <p:extLst>
      <p:ext uri="{BB962C8B-B14F-4D97-AF65-F5344CB8AC3E}">
        <p14:creationId xmlns:p14="http://schemas.microsoft.com/office/powerpoint/2010/main" val="36750251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Section Divider - Blu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268A5-AEEA-3C4B-9311-D39C8A6BFD34}"/>
              </a:ext>
            </a:extLst>
          </p:cNvPr>
          <p:cNvSpPr>
            <a:spLocks noGrp="1"/>
          </p:cNvSpPr>
          <p:nvPr>
            <p:ph type="title" hasCustomPrompt="1"/>
          </p:nvPr>
        </p:nvSpPr>
        <p:spPr>
          <a:xfrm>
            <a:off x="910828" y="1918506"/>
            <a:ext cx="10366861" cy="2054670"/>
          </a:xfrm>
        </p:spPr>
        <p:txBody>
          <a:bodyPr/>
          <a:lstStyle>
            <a:lvl1pPr>
              <a:defRPr sz="6000" baseline="0">
                <a:solidFill>
                  <a:schemeClr val="tx1"/>
                </a:solidFill>
              </a:defRPr>
            </a:lvl1pPr>
          </a:lstStyle>
          <a:p>
            <a:r>
              <a:rPr lang="en-US"/>
              <a:t>Section title</a:t>
            </a:r>
          </a:p>
        </p:txBody>
      </p:sp>
      <p:cxnSp>
        <p:nvCxnSpPr>
          <p:cNvPr id="7" name="Straight Connector 6">
            <a:extLst>
              <a:ext uri="{FF2B5EF4-FFF2-40B4-BE49-F238E27FC236}">
                <a16:creationId xmlns:a16="http://schemas.microsoft.com/office/drawing/2014/main" id="{D590582C-FEDF-5C45-8674-2DEE1202D8CC}"/>
              </a:ext>
            </a:extLst>
          </p:cNvPr>
          <p:cNvCxnSpPr>
            <a:cxnSpLocks/>
          </p:cNvCxnSpPr>
          <p:nvPr userDrawn="1"/>
        </p:nvCxnSpPr>
        <p:spPr>
          <a:xfrm>
            <a:off x="914312" y="4387948"/>
            <a:ext cx="1172603" cy="0"/>
          </a:xfrm>
          <a:prstGeom prst="line">
            <a:avLst/>
          </a:prstGeom>
          <a:ln w="76200"/>
        </p:spPr>
        <p:style>
          <a:lnRef idx="1">
            <a:schemeClr val="accent2"/>
          </a:lnRef>
          <a:fillRef idx="0">
            <a:schemeClr val="accent2"/>
          </a:fillRef>
          <a:effectRef idx="0">
            <a:schemeClr val="accent2"/>
          </a:effectRef>
          <a:fontRef idx="minor">
            <a:schemeClr val="tx1"/>
          </a:fontRef>
        </p:style>
      </p:cxnSp>
      <p:pic>
        <p:nvPicPr>
          <p:cNvPr id="6" name="Graphic 5">
            <a:extLst>
              <a:ext uri="{FF2B5EF4-FFF2-40B4-BE49-F238E27FC236}">
                <a16:creationId xmlns:a16="http://schemas.microsoft.com/office/drawing/2014/main" id="{8FBFD588-EF7E-FE4F-9A0F-B0593CFFF1C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
        <p:nvSpPr>
          <p:cNvPr id="8" name="Slide Number Placeholder 5">
            <a:extLst>
              <a:ext uri="{FF2B5EF4-FFF2-40B4-BE49-F238E27FC236}">
                <a16:creationId xmlns:a16="http://schemas.microsoft.com/office/drawing/2014/main" id="{11FCD031-E1A7-D142-B0AF-3B0DFBB82CAB}"/>
              </a:ext>
            </a:extLst>
          </p:cNvPr>
          <p:cNvSpPr>
            <a:spLocks noGrp="1"/>
          </p:cNvSpPr>
          <p:nvPr>
            <p:ph type="sldNum" sz="quarter" idx="4"/>
          </p:nvPr>
        </p:nvSpPr>
        <p:spPr>
          <a:xfrm>
            <a:off x="11707151" y="6354240"/>
            <a:ext cx="399651" cy="312098"/>
          </a:xfrm>
          <a:prstGeom prst="rect">
            <a:avLst/>
          </a:prstGeom>
        </p:spPr>
        <p:txBody>
          <a:bodyPr vert="horz" lIns="0" tIns="0" rIns="91440" bIns="45720" rtlCol="0" anchor="t" anchorCtr="0"/>
          <a:lstStyle>
            <a:lvl1pPr algn="l">
              <a:defRPr sz="751" b="0" i="0">
                <a:solidFill>
                  <a:schemeClr val="tx1">
                    <a:tint val="75000"/>
                  </a:schemeClr>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26208622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tatistic and Photo_Dark">
    <p:spTree>
      <p:nvGrpSpPr>
        <p:cNvPr id="1" name=""/>
        <p:cNvGrpSpPr/>
        <p:nvPr/>
      </p:nvGrpSpPr>
      <p:grpSpPr>
        <a:xfrm>
          <a:off x="0" y="0"/>
          <a:ext cx="0" cy="0"/>
          <a:chOff x="0" y="0"/>
          <a:chExt cx="0" cy="0"/>
        </a:xfrm>
      </p:grpSpPr>
      <p:sp>
        <p:nvSpPr>
          <p:cNvPr id="21" name="Picture Placeholder 2">
            <a:extLst>
              <a:ext uri="{FF2B5EF4-FFF2-40B4-BE49-F238E27FC236}">
                <a16:creationId xmlns:a16="http://schemas.microsoft.com/office/drawing/2014/main" id="{2A85D7E9-D0A0-0A48-99F2-7B1C96ADBF21}"/>
              </a:ext>
            </a:extLst>
          </p:cNvPr>
          <p:cNvSpPr>
            <a:spLocks noGrp="1" noChangeAspect="1"/>
          </p:cNvSpPr>
          <p:nvPr>
            <p:ph type="pic" idx="1"/>
          </p:nvPr>
        </p:nvSpPr>
        <p:spPr>
          <a:xfrm>
            <a:off x="6096595" y="0"/>
            <a:ext cx="6101503" cy="6858000"/>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sp>
        <p:nvSpPr>
          <p:cNvPr id="2" name="Rectangle 1">
            <a:extLst>
              <a:ext uri="{FF2B5EF4-FFF2-40B4-BE49-F238E27FC236}">
                <a16:creationId xmlns:a16="http://schemas.microsoft.com/office/drawing/2014/main" id="{A664C960-FA1B-D841-83EE-33E7F21A1113}"/>
              </a:ext>
            </a:extLst>
          </p:cNvPr>
          <p:cNvSpPr/>
          <p:nvPr userDrawn="1"/>
        </p:nvSpPr>
        <p:spPr>
          <a:xfrm>
            <a:off x="0" y="0"/>
            <a:ext cx="6099048" cy="6858000"/>
          </a:xfrm>
          <a:prstGeom prst="rect">
            <a:avLst/>
          </a:prstGeom>
          <a:solidFill>
            <a:srgbClr val="113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aphic 12">
            <a:extLst>
              <a:ext uri="{FF2B5EF4-FFF2-40B4-BE49-F238E27FC236}">
                <a16:creationId xmlns:a16="http://schemas.microsoft.com/office/drawing/2014/main" id="{F5C684E6-C7D4-144C-9001-2716F124B31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cxnSp>
        <p:nvCxnSpPr>
          <p:cNvPr id="15" name="Straight Connector 14">
            <a:extLst>
              <a:ext uri="{FF2B5EF4-FFF2-40B4-BE49-F238E27FC236}">
                <a16:creationId xmlns:a16="http://schemas.microsoft.com/office/drawing/2014/main" id="{4048A969-2DDF-2343-8D34-6E1A3F1D55D4}"/>
              </a:ext>
            </a:extLst>
          </p:cNvPr>
          <p:cNvCxnSpPr>
            <a:cxnSpLocks/>
          </p:cNvCxnSpPr>
          <p:nvPr userDrawn="1"/>
        </p:nvCxnSpPr>
        <p:spPr>
          <a:xfrm>
            <a:off x="770128" y="258124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8" name="Text Placeholder 2">
            <a:extLst>
              <a:ext uri="{FF2B5EF4-FFF2-40B4-BE49-F238E27FC236}">
                <a16:creationId xmlns:a16="http://schemas.microsoft.com/office/drawing/2014/main" id="{79BBAC1B-E15C-084A-B799-3284FDDE5E2B}"/>
              </a:ext>
            </a:extLst>
          </p:cNvPr>
          <p:cNvSpPr>
            <a:spLocks noGrp="1"/>
          </p:cNvSpPr>
          <p:nvPr>
            <p:ph type="body" sz="quarter" idx="22" hasCustomPrompt="1"/>
          </p:nvPr>
        </p:nvSpPr>
        <p:spPr>
          <a:xfrm>
            <a:off x="770128" y="3870293"/>
            <a:ext cx="4597400" cy="1729995"/>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p>
        </p:txBody>
      </p:sp>
      <p:sp>
        <p:nvSpPr>
          <p:cNvPr id="19" name="Text Placeholder 2">
            <a:extLst>
              <a:ext uri="{FF2B5EF4-FFF2-40B4-BE49-F238E27FC236}">
                <a16:creationId xmlns:a16="http://schemas.microsoft.com/office/drawing/2014/main" id="{A3BEF983-4BD0-EB4A-97B7-6902CA24EA9E}"/>
              </a:ext>
            </a:extLst>
          </p:cNvPr>
          <p:cNvSpPr>
            <a:spLocks noGrp="1"/>
          </p:cNvSpPr>
          <p:nvPr>
            <p:ph type="body" sz="quarter" idx="23" hasCustomPrompt="1"/>
          </p:nvPr>
        </p:nvSpPr>
        <p:spPr>
          <a:xfrm>
            <a:off x="770128" y="3237493"/>
            <a:ext cx="2646447"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Stat description</a:t>
            </a:r>
          </a:p>
        </p:txBody>
      </p:sp>
      <p:sp>
        <p:nvSpPr>
          <p:cNvPr id="12" name="Text Placeholder 4">
            <a:extLst>
              <a:ext uri="{FF2B5EF4-FFF2-40B4-BE49-F238E27FC236}">
                <a16:creationId xmlns:a16="http://schemas.microsoft.com/office/drawing/2014/main" id="{FC44442F-17F0-6840-98FC-7D0B2934B422}"/>
              </a:ext>
            </a:extLst>
          </p:cNvPr>
          <p:cNvSpPr>
            <a:spLocks noGrp="1"/>
          </p:cNvSpPr>
          <p:nvPr>
            <p:ph type="body" sz="quarter" idx="25" hasCustomPrompt="1"/>
          </p:nvPr>
        </p:nvSpPr>
        <p:spPr>
          <a:xfrm>
            <a:off x="669073" y="1164590"/>
            <a:ext cx="4717759" cy="1402991"/>
          </a:xfrm>
        </p:spPr>
        <p:txBody>
          <a:bodyPr/>
          <a:lstStyle>
            <a:lvl1pPr marL="0" indent="0" algn="l">
              <a:buNone/>
              <a:defRPr sz="9600" b="1" i="0">
                <a:solidFill>
                  <a:schemeClr val="bg1"/>
                </a:solidFill>
                <a:latin typeface="Oswald" pitchFamily="2" charset="77"/>
              </a:defRPr>
            </a:lvl1pPr>
          </a:lstStyle>
          <a:p>
            <a:pPr lvl="0"/>
            <a:r>
              <a:rPr lang="en-US"/>
              <a:t>45%</a:t>
            </a:r>
          </a:p>
        </p:txBody>
      </p:sp>
      <p:sp>
        <p:nvSpPr>
          <p:cNvPr id="16" name="Slide Number Placeholder 2">
            <a:extLst>
              <a:ext uri="{FF2B5EF4-FFF2-40B4-BE49-F238E27FC236}">
                <a16:creationId xmlns:a16="http://schemas.microsoft.com/office/drawing/2014/main" id="{A1741DAF-0538-5C40-9F25-82BFABAA9D65}"/>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32881719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tatistic and Photo_Light">
    <p:spTree>
      <p:nvGrpSpPr>
        <p:cNvPr id="1" name=""/>
        <p:cNvGrpSpPr/>
        <p:nvPr/>
      </p:nvGrpSpPr>
      <p:grpSpPr>
        <a:xfrm>
          <a:off x="0" y="0"/>
          <a:ext cx="0" cy="0"/>
          <a:chOff x="0" y="0"/>
          <a:chExt cx="0" cy="0"/>
        </a:xfrm>
      </p:grpSpPr>
      <p:sp>
        <p:nvSpPr>
          <p:cNvPr id="17" name="Picture Placeholder 2">
            <a:extLst>
              <a:ext uri="{FF2B5EF4-FFF2-40B4-BE49-F238E27FC236}">
                <a16:creationId xmlns:a16="http://schemas.microsoft.com/office/drawing/2014/main" id="{0A2583F1-527B-FE46-974C-CE1DF96A44BB}"/>
              </a:ext>
            </a:extLst>
          </p:cNvPr>
          <p:cNvSpPr>
            <a:spLocks noGrp="1" noChangeAspect="1"/>
          </p:cNvSpPr>
          <p:nvPr>
            <p:ph type="pic" idx="1"/>
          </p:nvPr>
        </p:nvSpPr>
        <p:spPr>
          <a:xfrm>
            <a:off x="6096595" y="0"/>
            <a:ext cx="6101503" cy="6858000"/>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cxnSp>
        <p:nvCxnSpPr>
          <p:cNvPr id="15" name="Straight Connector 14">
            <a:extLst>
              <a:ext uri="{FF2B5EF4-FFF2-40B4-BE49-F238E27FC236}">
                <a16:creationId xmlns:a16="http://schemas.microsoft.com/office/drawing/2014/main" id="{4048A969-2DDF-2343-8D34-6E1A3F1D55D4}"/>
              </a:ext>
            </a:extLst>
          </p:cNvPr>
          <p:cNvCxnSpPr>
            <a:cxnSpLocks/>
          </p:cNvCxnSpPr>
          <p:nvPr userDrawn="1"/>
        </p:nvCxnSpPr>
        <p:spPr>
          <a:xfrm>
            <a:off x="770128" y="258124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8" name="Text Placeholder 2">
            <a:extLst>
              <a:ext uri="{FF2B5EF4-FFF2-40B4-BE49-F238E27FC236}">
                <a16:creationId xmlns:a16="http://schemas.microsoft.com/office/drawing/2014/main" id="{79BBAC1B-E15C-084A-B799-3284FDDE5E2B}"/>
              </a:ext>
            </a:extLst>
          </p:cNvPr>
          <p:cNvSpPr>
            <a:spLocks noGrp="1"/>
          </p:cNvSpPr>
          <p:nvPr>
            <p:ph type="body" sz="quarter" idx="22" hasCustomPrompt="1"/>
          </p:nvPr>
        </p:nvSpPr>
        <p:spPr>
          <a:xfrm>
            <a:off x="770128" y="3870293"/>
            <a:ext cx="4597400" cy="1729995"/>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a:t>
            </a:r>
          </a:p>
        </p:txBody>
      </p:sp>
      <p:sp>
        <p:nvSpPr>
          <p:cNvPr id="19" name="Text Placeholder 2">
            <a:extLst>
              <a:ext uri="{FF2B5EF4-FFF2-40B4-BE49-F238E27FC236}">
                <a16:creationId xmlns:a16="http://schemas.microsoft.com/office/drawing/2014/main" id="{A3BEF983-4BD0-EB4A-97B7-6902CA24EA9E}"/>
              </a:ext>
            </a:extLst>
          </p:cNvPr>
          <p:cNvSpPr>
            <a:spLocks noGrp="1"/>
          </p:cNvSpPr>
          <p:nvPr>
            <p:ph type="body" sz="quarter" idx="23" hasCustomPrompt="1"/>
          </p:nvPr>
        </p:nvSpPr>
        <p:spPr>
          <a:xfrm>
            <a:off x="770128" y="3237493"/>
            <a:ext cx="2646447"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Stat description</a:t>
            </a:r>
          </a:p>
        </p:txBody>
      </p:sp>
      <p:pic>
        <p:nvPicPr>
          <p:cNvPr id="20" name="Graphic 19">
            <a:extLst>
              <a:ext uri="{FF2B5EF4-FFF2-40B4-BE49-F238E27FC236}">
                <a16:creationId xmlns:a16="http://schemas.microsoft.com/office/drawing/2014/main" id="{A8FA750C-5993-AB41-8B9F-1190E960FEF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9" name="Text Placeholder 4">
            <a:extLst>
              <a:ext uri="{FF2B5EF4-FFF2-40B4-BE49-F238E27FC236}">
                <a16:creationId xmlns:a16="http://schemas.microsoft.com/office/drawing/2014/main" id="{03DE606A-3303-7540-8D87-CA349EB9C5D1}"/>
              </a:ext>
            </a:extLst>
          </p:cNvPr>
          <p:cNvSpPr>
            <a:spLocks noGrp="1"/>
          </p:cNvSpPr>
          <p:nvPr>
            <p:ph type="body" sz="quarter" idx="25" hasCustomPrompt="1"/>
          </p:nvPr>
        </p:nvSpPr>
        <p:spPr>
          <a:xfrm>
            <a:off x="669073" y="1164590"/>
            <a:ext cx="4717759" cy="1402991"/>
          </a:xfrm>
        </p:spPr>
        <p:txBody>
          <a:bodyPr/>
          <a:lstStyle>
            <a:lvl1pPr marL="0" indent="0" algn="l">
              <a:buNone/>
              <a:defRPr sz="9600" b="1" i="0">
                <a:solidFill>
                  <a:schemeClr val="tx1"/>
                </a:solidFill>
                <a:latin typeface="Oswald" pitchFamily="2" charset="77"/>
              </a:defRPr>
            </a:lvl1pPr>
          </a:lstStyle>
          <a:p>
            <a:pPr lvl="0"/>
            <a:r>
              <a:rPr lang="en-US"/>
              <a:t>45%</a:t>
            </a:r>
          </a:p>
        </p:txBody>
      </p:sp>
      <p:sp>
        <p:nvSpPr>
          <p:cNvPr id="11" name="Slide Number Placeholder 2">
            <a:extLst>
              <a:ext uri="{FF2B5EF4-FFF2-40B4-BE49-F238E27FC236}">
                <a16:creationId xmlns:a16="http://schemas.microsoft.com/office/drawing/2014/main" id="{4DEFC807-5826-B140-B9AE-E18E0029EBB4}"/>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25281694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plit Statistic_Dar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664C960-FA1B-D841-83EE-33E7F21A1113}"/>
              </a:ext>
            </a:extLst>
          </p:cNvPr>
          <p:cNvSpPr/>
          <p:nvPr userDrawn="1"/>
        </p:nvSpPr>
        <p:spPr>
          <a:xfrm>
            <a:off x="0" y="0"/>
            <a:ext cx="12192000" cy="6858000"/>
          </a:xfrm>
          <a:prstGeom prst="rect">
            <a:avLst/>
          </a:prstGeom>
          <a:solidFill>
            <a:srgbClr val="113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aphic 12">
            <a:extLst>
              <a:ext uri="{FF2B5EF4-FFF2-40B4-BE49-F238E27FC236}">
                <a16:creationId xmlns:a16="http://schemas.microsoft.com/office/drawing/2014/main" id="{F5C684E6-C7D4-144C-9001-2716F124B31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cxnSp>
        <p:nvCxnSpPr>
          <p:cNvPr id="15" name="Straight Connector 14">
            <a:extLst>
              <a:ext uri="{FF2B5EF4-FFF2-40B4-BE49-F238E27FC236}">
                <a16:creationId xmlns:a16="http://schemas.microsoft.com/office/drawing/2014/main" id="{4048A969-2DDF-2343-8D34-6E1A3F1D55D4}"/>
              </a:ext>
            </a:extLst>
          </p:cNvPr>
          <p:cNvCxnSpPr>
            <a:cxnSpLocks/>
          </p:cNvCxnSpPr>
          <p:nvPr userDrawn="1"/>
        </p:nvCxnSpPr>
        <p:spPr>
          <a:xfrm>
            <a:off x="770128" y="258124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9" name="Text Placeholder 2">
            <a:extLst>
              <a:ext uri="{FF2B5EF4-FFF2-40B4-BE49-F238E27FC236}">
                <a16:creationId xmlns:a16="http://schemas.microsoft.com/office/drawing/2014/main" id="{A3BEF983-4BD0-EB4A-97B7-6902CA24EA9E}"/>
              </a:ext>
            </a:extLst>
          </p:cNvPr>
          <p:cNvSpPr>
            <a:spLocks noGrp="1"/>
          </p:cNvSpPr>
          <p:nvPr>
            <p:ph type="body" sz="quarter" idx="23" hasCustomPrompt="1"/>
          </p:nvPr>
        </p:nvSpPr>
        <p:spPr>
          <a:xfrm>
            <a:off x="770128" y="3237493"/>
            <a:ext cx="2646447"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Stat description</a:t>
            </a:r>
          </a:p>
        </p:txBody>
      </p:sp>
      <p:sp>
        <p:nvSpPr>
          <p:cNvPr id="12" name="Text Placeholder 4">
            <a:extLst>
              <a:ext uri="{FF2B5EF4-FFF2-40B4-BE49-F238E27FC236}">
                <a16:creationId xmlns:a16="http://schemas.microsoft.com/office/drawing/2014/main" id="{FC44442F-17F0-6840-98FC-7D0B2934B422}"/>
              </a:ext>
            </a:extLst>
          </p:cNvPr>
          <p:cNvSpPr>
            <a:spLocks noGrp="1"/>
          </p:cNvSpPr>
          <p:nvPr>
            <p:ph type="body" sz="quarter" idx="25" hasCustomPrompt="1"/>
          </p:nvPr>
        </p:nvSpPr>
        <p:spPr>
          <a:xfrm>
            <a:off x="669073" y="1164590"/>
            <a:ext cx="4717759" cy="1402991"/>
          </a:xfrm>
        </p:spPr>
        <p:txBody>
          <a:bodyPr/>
          <a:lstStyle>
            <a:lvl1pPr marL="0" indent="0" algn="l">
              <a:buNone/>
              <a:defRPr sz="9600" b="1" i="0">
                <a:solidFill>
                  <a:schemeClr val="bg1"/>
                </a:solidFill>
                <a:latin typeface="Oswald" pitchFamily="2" charset="77"/>
              </a:defRPr>
            </a:lvl1pPr>
          </a:lstStyle>
          <a:p>
            <a:pPr lvl="0"/>
            <a:r>
              <a:rPr lang="en-US"/>
              <a:t>45%</a:t>
            </a:r>
          </a:p>
        </p:txBody>
      </p:sp>
      <p:cxnSp>
        <p:nvCxnSpPr>
          <p:cNvPr id="17" name="Straight Connector 16">
            <a:extLst>
              <a:ext uri="{FF2B5EF4-FFF2-40B4-BE49-F238E27FC236}">
                <a16:creationId xmlns:a16="http://schemas.microsoft.com/office/drawing/2014/main" id="{BBBB1314-B689-3C47-AD68-41B4368714C4}"/>
              </a:ext>
            </a:extLst>
          </p:cNvPr>
          <p:cNvCxnSpPr>
            <a:cxnSpLocks/>
          </p:cNvCxnSpPr>
          <p:nvPr userDrawn="1"/>
        </p:nvCxnSpPr>
        <p:spPr>
          <a:xfrm>
            <a:off x="6805168" y="258124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2" name="Text Placeholder 2">
            <a:extLst>
              <a:ext uri="{FF2B5EF4-FFF2-40B4-BE49-F238E27FC236}">
                <a16:creationId xmlns:a16="http://schemas.microsoft.com/office/drawing/2014/main" id="{BC10196B-C491-6A47-BFDF-40301F383B0B}"/>
              </a:ext>
            </a:extLst>
          </p:cNvPr>
          <p:cNvSpPr>
            <a:spLocks noGrp="1"/>
          </p:cNvSpPr>
          <p:nvPr>
            <p:ph type="body" sz="quarter" idx="27" hasCustomPrompt="1"/>
          </p:nvPr>
        </p:nvSpPr>
        <p:spPr>
          <a:xfrm>
            <a:off x="6805168" y="3237493"/>
            <a:ext cx="2646447"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Stat description</a:t>
            </a:r>
          </a:p>
        </p:txBody>
      </p:sp>
      <p:sp>
        <p:nvSpPr>
          <p:cNvPr id="23" name="Text Placeholder 4">
            <a:extLst>
              <a:ext uri="{FF2B5EF4-FFF2-40B4-BE49-F238E27FC236}">
                <a16:creationId xmlns:a16="http://schemas.microsoft.com/office/drawing/2014/main" id="{8A53698E-11BB-E840-9D43-5228B4A69031}"/>
              </a:ext>
            </a:extLst>
          </p:cNvPr>
          <p:cNvSpPr>
            <a:spLocks noGrp="1"/>
          </p:cNvSpPr>
          <p:nvPr>
            <p:ph type="body" sz="quarter" idx="28" hasCustomPrompt="1"/>
          </p:nvPr>
        </p:nvSpPr>
        <p:spPr>
          <a:xfrm>
            <a:off x="6704113" y="1164590"/>
            <a:ext cx="4717759" cy="1402991"/>
          </a:xfrm>
        </p:spPr>
        <p:txBody>
          <a:bodyPr/>
          <a:lstStyle>
            <a:lvl1pPr marL="0" indent="0" algn="l">
              <a:buNone/>
              <a:defRPr sz="9600" b="1" i="0">
                <a:solidFill>
                  <a:schemeClr val="bg1"/>
                </a:solidFill>
                <a:latin typeface="Oswald" pitchFamily="2" charset="77"/>
              </a:defRPr>
            </a:lvl1pPr>
          </a:lstStyle>
          <a:p>
            <a:pPr lvl="0"/>
            <a:r>
              <a:rPr lang="en-US"/>
              <a:t>12%</a:t>
            </a:r>
          </a:p>
        </p:txBody>
      </p:sp>
      <p:sp>
        <p:nvSpPr>
          <p:cNvPr id="25" name="Slide Number Placeholder 2">
            <a:extLst>
              <a:ext uri="{FF2B5EF4-FFF2-40B4-BE49-F238E27FC236}">
                <a16:creationId xmlns:a16="http://schemas.microsoft.com/office/drawing/2014/main" id="{68B8EC41-ACF3-9E4D-834D-2A6F568A2487}"/>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
        <p:nvSpPr>
          <p:cNvPr id="14" name="Text Placeholder 2">
            <a:extLst>
              <a:ext uri="{FF2B5EF4-FFF2-40B4-BE49-F238E27FC236}">
                <a16:creationId xmlns:a16="http://schemas.microsoft.com/office/drawing/2014/main" id="{54A81B86-9E21-D546-A8D6-CA1F86D13EF9}"/>
              </a:ext>
            </a:extLst>
          </p:cNvPr>
          <p:cNvSpPr>
            <a:spLocks noGrp="1"/>
          </p:cNvSpPr>
          <p:nvPr>
            <p:ph type="body" sz="quarter" idx="22" hasCustomPrompt="1"/>
          </p:nvPr>
        </p:nvSpPr>
        <p:spPr>
          <a:xfrm>
            <a:off x="770128" y="3870293"/>
            <a:ext cx="4597400" cy="2129454"/>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sp>
        <p:nvSpPr>
          <p:cNvPr id="16" name="Text Placeholder 2">
            <a:extLst>
              <a:ext uri="{FF2B5EF4-FFF2-40B4-BE49-F238E27FC236}">
                <a16:creationId xmlns:a16="http://schemas.microsoft.com/office/drawing/2014/main" id="{E020B4D2-6BAF-2D44-8219-8E2780FCE26D}"/>
              </a:ext>
            </a:extLst>
          </p:cNvPr>
          <p:cNvSpPr>
            <a:spLocks noGrp="1"/>
          </p:cNvSpPr>
          <p:nvPr>
            <p:ph type="body" sz="quarter" idx="26" hasCustomPrompt="1"/>
          </p:nvPr>
        </p:nvSpPr>
        <p:spPr>
          <a:xfrm>
            <a:off x="6805168" y="3870293"/>
            <a:ext cx="4597400" cy="2129454"/>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spTree>
    <p:extLst>
      <p:ext uri="{BB962C8B-B14F-4D97-AF65-F5344CB8AC3E}">
        <p14:creationId xmlns:p14="http://schemas.microsoft.com/office/powerpoint/2010/main" val="21110487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plit Statistic_Light">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4048A969-2DDF-2343-8D34-6E1A3F1D55D4}"/>
              </a:ext>
            </a:extLst>
          </p:cNvPr>
          <p:cNvCxnSpPr>
            <a:cxnSpLocks/>
          </p:cNvCxnSpPr>
          <p:nvPr userDrawn="1"/>
        </p:nvCxnSpPr>
        <p:spPr>
          <a:xfrm>
            <a:off x="770128" y="258124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8" name="Text Placeholder 2">
            <a:extLst>
              <a:ext uri="{FF2B5EF4-FFF2-40B4-BE49-F238E27FC236}">
                <a16:creationId xmlns:a16="http://schemas.microsoft.com/office/drawing/2014/main" id="{79BBAC1B-E15C-084A-B799-3284FDDE5E2B}"/>
              </a:ext>
            </a:extLst>
          </p:cNvPr>
          <p:cNvSpPr>
            <a:spLocks noGrp="1"/>
          </p:cNvSpPr>
          <p:nvPr>
            <p:ph type="body" sz="quarter" idx="22" hasCustomPrompt="1"/>
          </p:nvPr>
        </p:nvSpPr>
        <p:spPr>
          <a:xfrm>
            <a:off x="770128" y="3870293"/>
            <a:ext cx="4597400" cy="2129454"/>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sp>
        <p:nvSpPr>
          <p:cNvPr id="19" name="Text Placeholder 2">
            <a:extLst>
              <a:ext uri="{FF2B5EF4-FFF2-40B4-BE49-F238E27FC236}">
                <a16:creationId xmlns:a16="http://schemas.microsoft.com/office/drawing/2014/main" id="{A3BEF983-4BD0-EB4A-97B7-6902CA24EA9E}"/>
              </a:ext>
            </a:extLst>
          </p:cNvPr>
          <p:cNvSpPr>
            <a:spLocks noGrp="1"/>
          </p:cNvSpPr>
          <p:nvPr>
            <p:ph type="body" sz="quarter" idx="23" hasCustomPrompt="1"/>
          </p:nvPr>
        </p:nvSpPr>
        <p:spPr>
          <a:xfrm>
            <a:off x="770128" y="3237493"/>
            <a:ext cx="2646447"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Stat description</a:t>
            </a:r>
          </a:p>
        </p:txBody>
      </p:sp>
      <p:sp>
        <p:nvSpPr>
          <p:cNvPr id="12" name="Text Placeholder 4">
            <a:extLst>
              <a:ext uri="{FF2B5EF4-FFF2-40B4-BE49-F238E27FC236}">
                <a16:creationId xmlns:a16="http://schemas.microsoft.com/office/drawing/2014/main" id="{FC44442F-17F0-6840-98FC-7D0B2934B422}"/>
              </a:ext>
            </a:extLst>
          </p:cNvPr>
          <p:cNvSpPr>
            <a:spLocks noGrp="1"/>
          </p:cNvSpPr>
          <p:nvPr>
            <p:ph type="body" sz="quarter" idx="25" hasCustomPrompt="1"/>
          </p:nvPr>
        </p:nvSpPr>
        <p:spPr>
          <a:xfrm>
            <a:off x="669073" y="1164590"/>
            <a:ext cx="4717759" cy="1402991"/>
          </a:xfrm>
        </p:spPr>
        <p:txBody>
          <a:bodyPr/>
          <a:lstStyle>
            <a:lvl1pPr marL="0" indent="0" algn="l">
              <a:buNone/>
              <a:defRPr sz="9600" b="1" i="0">
                <a:solidFill>
                  <a:schemeClr val="tx1"/>
                </a:solidFill>
                <a:latin typeface="Oswald" pitchFamily="2" charset="77"/>
              </a:defRPr>
            </a:lvl1pPr>
          </a:lstStyle>
          <a:p>
            <a:pPr lvl="0"/>
            <a:r>
              <a:rPr lang="en-US"/>
              <a:t>45%</a:t>
            </a:r>
          </a:p>
        </p:txBody>
      </p:sp>
      <p:cxnSp>
        <p:nvCxnSpPr>
          <p:cNvPr id="17" name="Straight Connector 16">
            <a:extLst>
              <a:ext uri="{FF2B5EF4-FFF2-40B4-BE49-F238E27FC236}">
                <a16:creationId xmlns:a16="http://schemas.microsoft.com/office/drawing/2014/main" id="{BBBB1314-B689-3C47-AD68-41B4368714C4}"/>
              </a:ext>
            </a:extLst>
          </p:cNvPr>
          <p:cNvCxnSpPr>
            <a:cxnSpLocks/>
          </p:cNvCxnSpPr>
          <p:nvPr userDrawn="1"/>
        </p:nvCxnSpPr>
        <p:spPr>
          <a:xfrm>
            <a:off x="6805168" y="258124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0" name="Text Placeholder 2">
            <a:extLst>
              <a:ext uri="{FF2B5EF4-FFF2-40B4-BE49-F238E27FC236}">
                <a16:creationId xmlns:a16="http://schemas.microsoft.com/office/drawing/2014/main" id="{9596B8FC-E469-AE41-AE29-40BB22698738}"/>
              </a:ext>
            </a:extLst>
          </p:cNvPr>
          <p:cNvSpPr>
            <a:spLocks noGrp="1"/>
          </p:cNvSpPr>
          <p:nvPr>
            <p:ph type="body" sz="quarter" idx="26" hasCustomPrompt="1"/>
          </p:nvPr>
        </p:nvSpPr>
        <p:spPr>
          <a:xfrm>
            <a:off x="6805168" y="3870293"/>
            <a:ext cx="4597400" cy="2129454"/>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sp>
        <p:nvSpPr>
          <p:cNvPr id="22" name="Text Placeholder 2">
            <a:extLst>
              <a:ext uri="{FF2B5EF4-FFF2-40B4-BE49-F238E27FC236}">
                <a16:creationId xmlns:a16="http://schemas.microsoft.com/office/drawing/2014/main" id="{BC10196B-C491-6A47-BFDF-40301F383B0B}"/>
              </a:ext>
            </a:extLst>
          </p:cNvPr>
          <p:cNvSpPr>
            <a:spLocks noGrp="1"/>
          </p:cNvSpPr>
          <p:nvPr>
            <p:ph type="body" sz="quarter" idx="27" hasCustomPrompt="1"/>
          </p:nvPr>
        </p:nvSpPr>
        <p:spPr>
          <a:xfrm>
            <a:off x="6805168" y="3237493"/>
            <a:ext cx="2646447"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Stat description</a:t>
            </a:r>
          </a:p>
        </p:txBody>
      </p:sp>
      <p:sp>
        <p:nvSpPr>
          <p:cNvPr id="23" name="Text Placeholder 4">
            <a:extLst>
              <a:ext uri="{FF2B5EF4-FFF2-40B4-BE49-F238E27FC236}">
                <a16:creationId xmlns:a16="http://schemas.microsoft.com/office/drawing/2014/main" id="{8A53698E-11BB-E840-9D43-5228B4A69031}"/>
              </a:ext>
            </a:extLst>
          </p:cNvPr>
          <p:cNvSpPr>
            <a:spLocks noGrp="1"/>
          </p:cNvSpPr>
          <p:nvPr>
            <p:ph type="body" sz="quarter" idx="28" hasCustomPrompt="1"/>
          </p:nvPr>
        </p:nvSpPr>
        <p:spPr>
          <a:xfrm>
            <a:off x="6704113" y="1164590"/>
            <a:ext cx="4717759" cy="1402991"/>
          </a:xfrm>
        </p:spPr>
        <p:txBody>
          <a:bodyPr/>
          <a:lstStyle>
            <a:lvl1pPr marL="0" indent="0" algn="l">
              <a:buNone/>
              <a:defRPr sz="9600" b="1" i="0">
                <a:solidFill>
                  <a:schemeClr val="tx1"/>
                </a:solidFill>
                <a:latin typeface="Oswald" pitchFamily="2" charset="77"/>
              </a:defRPr>
            </a:lvl1pPr>
          </a:lstStyle>
          <a:p>
            <a:pPr lvl="0"/>
            <a:r>
              <a:rPr lang="en-US"/>
              <a:t>12%</a:t>
            </a:r>
          </a:p>
        </p:txBody>
      </p:sp>
      <p:sp>
        <p:nvSpPr>
          <p:cNvPr id="14" name="Slide Number Placeholder 2">
            <a:extLst>
              <a:ext uri="{FF2B5EF4-FFF2-40B4-BE49-F238E27FC236}">
                <a16:creationId xmlns:a16="http://schemas.microsoft.com/office/drawing/2014/main" id="{13E7C899-6FAF-5F48-80CE-C8050F619B4A}"/>
              </a:ext>
            </a:extLst>
          </p:cNvPr>
          <p:cNvSpPr>
            <a:spLocks noGrp="1"/>
          </p:cNvSpPr>
          <p:nvPr>
            <p:ph type="sldNum" sz="quarter" idx="10"/>
          </p:nvPr>
        </p:nvSpPr>
        <p:spPr>
          <a:xfrm>
            <a:off x="11707151" y="6354240"/>
            <a:ext cx="399651" cy="312098"/>
          </a:xfrm>
        </p:spPr>
        <p:txBody>
          <a:bodyPr/>
          <a:lstStyle/>
          <a:p>
            <a:fld id="{234755BD-B4AC-9044-BCE4-27904766F8BB}" type="slidenum">
              <a:rPr lang="en-US" smtClean="0"/>
              <a:pPr/>
              <a:t>‹#›</a:t>
            </a:fld>
            <a:endParaRPr lang="en-US"/>
          </a:p>
        </p:txBody>
      </p:sp>
      <p:pic>
        <p:nvPicPr>
          <p:cNvPr id="16" name="Graphic 15">
            <a:extLst>
              <a:ext uri="{FF2B5EF4-FFF2-40B4-BE49-F238E27FC236}">
                <a16:creationId xmlns:a16="http://schemas.microsoft.com/office/drawing/2014/main" id="{784A2142-1E05-E949-B142-084635DE6DA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Tree>
    <p:extLst>
      <p:ext uri="{BB962C8B-B14F-4D97-AF65-F5344CB8AC3E}">
        <p14:creationId xmlns:p14="http://schemas.microsoft.com/office/powerpoint/2010/main" val="23041718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esktop Screen_Full">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p>
            <a:fld id="{234755BD-B4AC-9044-BCE4-27904766F8BB}" type="slidenum">
              <a:rPr lang="en-US" smtClean="0"/>
              <a:pPr/>
              <a:t>‹#›</a:t>
            </a:fld>
            <a:endParaRPr lang="en-US"/>
          </a:p>
        </p:txBody>
      </p:sp>
      <p:cxnSp>
        <p:nvCxnSpPr>
          <p:cNvPr id="18" name="Straight Connector 17">
            <a:extLst>
              <a:ext uri="{FF2B5EF4-FFF2-40B4-BE49-F238E27FC236}">
                <a16:creationId xmlns:a16="http://schemas.microsoft.com/office/drawing/2014/main" id="{6A0C93C8-3FB1-E149-9E41-FF81E958DCA7}"/>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6" name="Title Placeholder 17">
            <a:extLst>
              <a:ext uri="{FF2B5EF4-FFF2-40B4-BE49-F238E27FC236}">
                <a16:creationId xmlns:a16="http://schemas.microsoft.com/office/drawing/2014/main" id="{77E56234-C950-2B4F-8793-9AF12F5CBF2F}"/>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p>
        </p:txBody>
      </p:sp>
      <p:pic>
        <p:nvPicPr>
          <p:cNvPr id="10" name="Graphic 9">
            <a:extLst>
              <a:ext uri="{FF2B5EF4-FFF2-40B4-BE49-F238E27FC236}">
                <a16:creationId xmlns:a16="http://schemas.microsoft.com/office/drawing/2014/main" id="{D3C35CE3-2B4B-5F44-8350-6A8140F0ED1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pic>
        <p:nvPicPr>
          <p:cNvPr id="4" name="Picture 3">
            <a:extLst>
              <a:ext uri="{FF2B5EF4-FFF2-40B4-BE49-F238E27FC236}">
                <a16:creationId xmlns:a16="http://schemas.microsoft.com/office/drawing/2014/main" id="{FA0E8A02-0312-6D4A-BC84-ECD2C782D89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89955" y="1367113"/>
            <a:ext cx="9333221" cy="5249937"/>
          </a:xfrm>
          <a:prstGeom prst="rect">
            <a:avLst/>
          </a:prstGeom>
        </p:spPr>
      </p:pic>
      <p:sp>
        <p:nvSpPr>
          <p:cNvPr id="14" name="Picture Placeholder 2">
            <a:extLst>
              <a:ext uri="{FF2B5EF4-FFF2-40B4-BE49-F238E27FC236}">
                <a16:creationId xmlns:a16="http://schemas.microsoft.com/office/drawing/2014/main" id="{72FC5F9F-EC0D-EB48-B4C5-AB6595254929}"/>
              </a:ext>
            </a:extLst>
          </p:cNvPr>
          <p:cNvSpPr>
            <a:spLocks noGrp="1" noChangeAspect="1"/>
          </p:cNvSpPr>
          <p:nvPr>
            <p:ph type="pic" idx="1"/>
          </p:nvPr>
        </p:nvSpPr>
        <p:spPr>
          <a:xfrm>
            <a:off x="3307977" y="1842248"/>
            <a:ext cx="5298142" cy="2998694"/>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spTree>
    <p:extLst>
      <p:ext uri="{BB962C8B-B14F-4D97-AF65-F5344CB8AC3E}">
        <p14:creationId xmlns:p14="http://schemas.microsoft.com/office/powerpoint/2010/main" val="12140366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esktop and Mobile Screen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p>
            <a:fld id="{234755BD-B4AC-9044-BCE4-27904766F8BB}" type="slidenum">
              <a:rPr lang="en-US" smtClean="0"/>
              <a:pPr/>
              <a:t>‹#›</a:t>
            </a:fld>
            <a:endParaRPr lang="en-US"/>
          </a:p>
        </p:txBody>
      </p:sp>
      <p:cxnSp>
        <p:nvCxnSpPr>
          <p:cNvPr id="18" name="Straight Connector 17">
            <a:extLst>
              <a:ext uri="{FF2B5EF4-FFF2-40B4-BE49-F238E27FC236}">
                <a16:creationId xmlns:a16="http://schemas.microsoft.com/office/drawing/2014/main" id="{6A0C93C8-3FB1-E149-9E41-FF81E958DCA7}"/>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6" name="Title Placeholder 17">
            <a:extLst>
              <a:ext uri="{FF2B5EF4-FFF2-40B4-BE49-F238E27FC236}">
                <a16:creationId xmlns:a16="http://schemas.microsoft.com/office/drawing/2014/main" id="{77E56234-C950-2B4F-8793-9AF12F5CBF2F}"/>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p>
        </p:txBody>
      </p:sp>
      <p:pic>
        <p:nvPicPr>
          <p:cNvPr id="10" name="Graphic 9">
            <a:extLst>
              <a:ext uri="{FF2B5EF4-FFF2-40B4-BE49-F238E27FC236}">
                <a16:creationId xmlns:a16="http://schemas.microsoft.com/office/drawing/2014/main" id="{D3C35CE3-2B4B-5F44-8350-6A8140F0ED1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pic>
        <p:nvPicPr>
          <p:cNvPr id="4" name="Picture 3">
            <a:extLst>
              <a:ext uri="{FF2B5EF4-FFF2-40B4-BE49-F238E27FC236}">
                <a16:creationId xmlns:a16="http://schemas.microsoft.com/office/drawing/2014/main" id="{FA0E8A02-0312-6D4A-BC84-ECD2C782D89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80359" y="1367113"/>
            <a:ext cx="9333221" cy="5249937"/>
          </a:xfrm>
          <a:prstGeom prst="rect">
            <a:avLst/>
          </a:prstGeom>
        </p:spPr>
      </p:pic>
      <p:sp>
        <p:nvSpPr>
          <p:cNvPr id="14" name="Picture Placeholder 2">
            <a:extLst>
              <a:ext uri="{FF2B5EF4-FFF2-40B4-BE49-F238E27FC236}">
                <a16:creationId xmlns:a16="http://schemas.microsoft.com/office/drawing/2014/main" id="{72FC5F9F-EC0D-EB48-B4C5-AB6595254929}"/>
              </a:ext>
            </a:extLst>
          </p:cNvPr>
          <p:cNvSpPr>
            <a:spLocks noGrp="1" noChangeAspect="1"/>
          </p:cNvSpPr>
          <p:nvPr>
            <p:ph type="pic" idx="1"/>
          </p:nvPr>
        </p:nvSpPr>
        <p:spPr>
          <a:xfrm>
            <a:off x="2698381" y="1842248"/>
            <a:ext cx="5298142" cy="2998694"/>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pic>
        <p:nvPicPr>
          <p:cNvPr id="13" name="Picture 12">
            <a:extLst>
              <a:ext uri="{FF2B5EF4-FFF2-40B4-BE49-F238E27FC236}">
                <a16:creationId xmlns:a16="http://schemas.microsoft.com/office/drawing/2014/main" id="{FC66E7B3-49C7-7A40-B79F-FD8AB6F97D9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022216" y="3191474"/>
            <a:ext cx="1681877" cy="3298935"/>
          </a:xfrm>
          <a:prstGeom prst="rect">
            <a:avLst/>
          </a:prstGeom>
        </p:spPr>
      </p:pic>
      <p:sp>
        <p:nvSpPr>
          <p:cNvPr id="15" name="Picture Placeholder 2">
            <a:extLst>
              <a:ext uri="{FF2B5EF4-FFF2-40B4-BE49-F238E27FC236}">
                <a16:creationId xmlns:a16="http://schemas.microsoft.com/office/drawing/2014/main" id="{5A3B78BE-89B9-5C40-A6CB-11462EC618AA}"/>
              </a:ext>
            </a:extLst>
          </p:cNvPr>
          <p:cNvSpPr>
            <a:spLocks noGrp="1" noChangeAspect="1"/>
          </p:cNvSpPr>
          <p:nvPr>
            <p:ph type="pic" idx="11"/>
          </p:nvPr>
        </p:nvSpPr>
        <p:spPr>
          <a:xfrm>
            <a:off x="8173078" y="3551577"/>
            <a:ext cx="1369683" cy="2582523"/>
          </a:xfrm>
          <a:solidFill>
            <a:schemeClr val="bg1">
              <a:lumMod val="75000"/>
            </a:schemeClr>
          </a:solidFill>
        </p:spPr>
        <p:txBody>
          <a:bodyPr anchor="t"/>
          <a:lstStyle>
            <a:lvl1pPr marL="0" indent="0" algn="ctr">
              <a:buNone/>
              <a:defRPr sz="18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spTree>
    <p:extLst>
      <p:ext uri="{BB962C8B-B14F-4D97-AF65-F5344CB8AC3E}">
        <p14:creationId xmlns:p14="http://schemas.microsoft.com/office/powerpoint/2010/main" val="7014667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Mobile Screen">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p>
            <a:fld id="{234755BD-B4AC-9044-BCE4-27904766F8BB}" type="slidenum">
              <a:rPr lang="en-US" smtClean="0"/>
              <a:pPr/>
              <a:t>‹#›</a:t>
            </a:fld>
            <a:endParaRPr lang="en-US"/>
          </a:p>
        </p:txBody>
      </p:sp>
      <p:cxnSp>
        <p:nvCxnSpPr>
          <p:cNvPr id="18" name="Straight Connector 17">
            <a:extLst>
              <a:ext uri="{FF2B5EF4-FFF2-40B4-BE49-F238E27FC236}">
                <a16:creationId xmlns:a16="http://schemas.microsoft.com/office/drawing/2014/main" id="{6A0C93C8-3FB1-E149-9E41-FF81E958DCA7}"/>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6" name="Title Placeholder 17">
            <a:extLst>
              <a:ext uri="{FF2B5EF4-FFF2-40B4-BE49-F238E27FC236}">
                <a16:creationId xmlns:a16="http://schemas.microsoft.com/office/drawing/2014/main" id="{77E56234-C950-2B4F-8793-9AF12F5CBF2F}"/>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p>
        </p:txBody>
      </p:sp>
      <p:pic>
        <p:nvPicPr>
          <p:cNvPr id="10" name="Graphic 9">
            <a:extLst>
              <a:ext uri="{FF2B5EF4-FFF2-40B4-BE49-F238E27FC236}">
                <a16:creationId xmlns:a16="http://schemas.microsoft.com/office/drawing/2014/main" id="{D3C35CE3-2B4B-5F44-8350-6A8140F0ED1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pic>
        <p:nvPicPr>
          <p:cNvPr id="11" name="Picture 10">
            <a:extLst>
              <a:ext uri="{FF2B5EF4-FFF2-40B4-BE49-F238E27FC236}">
                <a16:creationId xmlns:a16="http://schemas.microsoft.com/office/drawing/2014/main" id="{AD121983-BF29-5A4B-9FBC-CD4347AD3F8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945181" y="1259538"/>
            <a:ext cx="2731617" cy="5357957"/>
          </a:xfrm>
          <a:prstGeom prst="rect">
            <a:avLst/>
          </a:prstGeom>
        </p:spPr>
      </p:pic>
      <p:sp>
        <p:nvSpPr>
          <p:cNvPr id="12" name="Picture Placeholder 2">
            <a:extLst>
              <a:ext uri="{FF2B5EF4-FFF2-40B4-BE49-F238E27FC236}">
                <a16:creationId xmlns:a16="http://schemas.microsoft.com/office/drawing/2014/main" id="{0C3EB18B-2D96-6A43-B31B-9FC3B39328B7}"/>
              </a:ext>
            </a:extLst>
          </p:cNvPr>
          <p:cNvSpPr>
            <a:spLocks noGrp="1" noChangeAspect="1"/>
          </p:cNvSpPr>
          <p:nvPr>
            <p:ph type="pic" idx="1"/>
          </p:nvPr>
        </p:nvSpPr>
        <p:spPr>
          <a:xfrm>
            <a:off x="5193390" y="1821340"/>
            <a:ext cx="2226742" cy="4198043"/>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spTree>
    <p:extLst>
      <p:ext uri="{BB962C8B-B14F-4D97-AF65-F5344CB8AC3E}">
        <p14:creationId xmlns:p14="http://schemas.microsoft.com/office/powerpoint/2010/main" val="517537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Mobile Screen and Text">
    <p:spTree>
      <p:nvGrpSpPr>
        <p:cNvPr id="1" name=""/>
        <p:cNvGrpSpPr/>
        <p:nvPr/>
      </p:nvGrpSpPr>
      <p:grpSpPr>
        <a:xfrm>
          <a:off x="0" y="0"/>
          <a:ext cx="0" cy="0"/>
          <a:chOff x="0" y="0"/>
          <a:chExt cx="0" cy="0"/>
        </a:xfrm>
      </p:grpSpPr>
      <p:pic>
        <p:nvPicPr>
          <p:cNvPr id="4" name="Picture 3" descr="A picture containing monitor, mirror&#10;&#10;Description automatically generated">
            <a:extLst>
              <a:ext uri="{FF2B5EF4-FFF2-40B4-BE49-F238E27FC236}">
                <a16:creationId xmlns:a16="http://schemas.microsoft.com/office/drawing/2014/main" id="{EC163BC8-A8F4-D347-A20E-FC5D0ACD40B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16326" y="718635"/>
            <a:ext cx="2731617" cy="5357957"/>
          </a:xfrm>
          <a:prstGeom prst="rect">
            <a:avLst/>
          </a:prstGeom>
        </p:spPr>
      </p:pic>
      <p:sp>
        <p:nvSpPr>
          <p:cNvPr id="6" name="Text Placeholder 2">
            <a:extLst>
              <a:ext uri="{FF2B5EF4-FFF2-40B4-BE49-F238E27FC236}">
                <a16:creationId xmlns:a16="http://schemas.microsoft.com/office/drawing/2014/main" id="{24AE4EA7-685C-6645-97A0-E3CF612D754E}"/>
              </a:ext>
            </a:extLst>
          </p:cNvPr>
          <p:cNvSpPr>
            <a:spLocks noGrp="1"/>
          </p:cNvSpPr>
          <p:nvPr>
            <p:ph type="body" sz="quarter" idx="20" hasCustomPrompt="1"/>
          </p:nvPr>
        </p:nvSpPr>
        <p:spPr>
          <a:xfrm>
            <a:off x="915052" y="3085688"/>
            <a:ext cx="4639929" cy="2514600"/>
          </a:xfrm>
        </p:spPr>
        <p:txBody>
          <a:bodyPr>
            <a:noAutofit/>
          </a:bodyPr>
          <a:lstStyle>
            <a:lvl1pPr marL="0" indent="0">
              <a:lnSpc>
                <a:spcPct val="150000"/>
              </a:lnSpc>
              <a:buFontTx/>
              <a:buNone/>
              <a:defRPr sz="1200" b="0" i="0">
                <a:solidFill>
                  <a:schemeClr val="tx1">
                    <a:alpha val="90000"/>
                  </a:schemeClr>
                </a:solidFill>
              </a:defRPr>
            </a:lvl1pPr>
            <a:lvl2pPr>
              <a:defRPr sz="1436"/>
            </a:lvl2pPr>
            <a:lvl3pPr>
              <a:defRPr sz="1436"/>
            </a:lvl3pPr>
            <a:lvl4pPr>
              <a:defRPr sz="1436"/>
            </a:lvl4pPr>
            <a:lvl5pPr>
              <a:defRPr sz="1436"/>
            </a:lvl5pPr>
          </a:lstStyle>
          <a:p>
            <a:pPr lvl="0"/>
            <a:r>
              <a:rPr lang="en-US" err="1"/>
              <a:t>Donec</a:t>
            </a:r>
            <a:r>
              <a:rPr lang="en-US"/>
              <a:t> id </a:t>
            </a:r>
            <a:r>
              <a:rPr lang="en-US" err="1"/>
              <a:t>elit</a:t>
            </a:r>
            <a:r>
              <a:rPr lang="en-US"/>
              <a:t> non mi porta gravida at </a:t>
            </a:r>
            <a:r>
              <a:rPr lang="en-US" err="1"/>
              <a:t>eget</a:t>
            </a:r>
            <a:r>
              <a:rPr lang="en-US"/>
              <a:t> </a:t>
            </a:r>
            <a:r>
              <a:rPr lang="en-US" err="1"/>
              <a:t>metus</a:t>
            </a:r>
            <a:r>
              <a:rPr lang="en-US"/>
              <a:t>. Maecenas sed diam </a:t>
            </a:r>
            <a:r>
              <a:rPr lang="en-US" err="1"/>
              <a:t>eget</a:t>
            </a:r>
            <a:r>
              <a:rPr lang="en-US"/>
              <a:t> </a:t>
            </a:r>
            <a:r>
              <a:rPr lang="en-US" err="1"/>
              <a:t>risus</a:t>
            </a:r>
            <a:r>
              <a:rPr lang="en-US"/>
              <a:t> </a:t>
            </a:r>
            <a:r>
              <a:rPr lang="en-US" err="1"/>
              <a:t>varius</a:t>
            </a:r>
            <a:r>
              <a:rPr lang="en-US"/>
              <a:t> </a:t>
            </a:r>
            <a:r>
              <a:rPr lang="en-US" err="1"/>
              <a:t>blandit</a:t>
            </a:r>
            <a:r>
              <a:rPr lang="en-US"/>
              <a:t> sit </a:t>
            </a:r>
            <a:r>
              <a:rPr lang="en-US" err="1"/>
              <a:t>amet</a:t>
            </a:r>
            <a:r>
              <a:rPr lang="en-US"/>
              <a:t> non magna. Sed </a:t>
            </a:r>
            <a:r>
              <a:rPr lang="en-US" err="1"/>
              <a:t>posuere</a:t>
            </a:r>
            <a:r>
              <a:rPr lang="en-US"/>
              <a:t> </a:t>
            </a:r>
            <a:r>
              <a:rPr lang="en-US" err="1"/>
              <a:t>consectetur</a:t>
            </a:r>
            <a:r>
              <a:rPr lang="en-US"/>
              <a:t> </a:t>
            </a:r>
            <a:r>
              <a:rPr lang="en-US" err="1"/>
              <a:t>est</a:t>
            </a:r>
            <a:r>
              <a:rPr lang="en-US"/>
              <a:t> at </a:t>
            </a:r>
            <a:r>
              <a:rPr lang="en-US" err="1"/>
              <a:t>lobortis</a:t>
            </a:r>
            <a:r>
              <a:rPr lang="en-US"/>
              <a:t>. </a:t>
            </a:r>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Nulla</a:t>
            </a:r>
            <a:r>
              <a:rPr lang="en-US"/>
              <a:t> vitae </a:t>
            </a:r>
            <a:r>
              <a:rPr lang="en-US" err="1"/>
              <a:t>elit</a:t>
            </a:r>
            <a:r>
              <a:rPr lang="en-US"/>
              <a:t> libero, a pharetra </a:t>
            </a:r>
            <a:r>
              <a:rPr lang="en-US" err="1"/>
              <a:t>augue</a:t>
            </a:r>
            <a:r>
              <a:rPr lang="en-US"/>
              <a:t>. Maecenas </a:t>
            </a:r>
            <a:r>
              <a:rPr lang="en-US" err="1"/>
              <a:t>faucibus</a:t>
            </a:r>
            <a:r>
              <a:rPr lang="en-US"/>
              <a:t> </a:t>
            </a:r>
            <a:r>
              <a:rPr lang="en-US" err="1"/>
              <a:t>mollis</a:t>
            </a:r>
            <a:r>
              <a:rPr lang="en-US"/>
              <a:t> </a:t>
            </a:r>
            <a:r>
              <a:rPr lang="en-US" err="1"/>
              <a:t>interdum</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a:t>
            </a:r>
          </a:p>
        </p:txBody>
      </p:sp>
      <p:sp>
        <p:nvSpPr>
          <p:cNvPr id="8" name="Title 1">
            <a:extLst>
              <a:ext uri="{FF2B5EF4-FFF2-40B4-BE49-F238E27FC236}">
                <a16:creationId xmlns:a16="http://schemas.microsoft.com/office/drawing/2014/main" id="{2B90571E-7850-584B-B6CF-FCD4B8350E62}"/>
              </a:ext>
            </a:extLst>
          </p:cNvPr>
          <p:cNvSpPr>
            <a:spLocks noGrp="1"/>
          </p:cNvSpPr>
          <p:nvPr>
            <p:ph type="title" hasCustomPrompt="1"/>
          </p:nvPr>
        </p:nvSpPr>
        <p:spPr>
          <a:xfrm>
            <a:off x="915051" y="772611"/>
            <a:ext cx="4639928" cy="1073884"/>
          </a:xfrm>
          <a:noFill/>
        </p:spPr>
        <p:txBody>
          <a:bodyPr vert="horz" wrap="square" lIns="0" tIns="0" rIns="0" bIns="0" rtlCol="0" anchor="b" anchorCtr="0">
            <a:noAutofit/>
          </a:bodyPr>
          <a:lstStyle>
            <a:lvl1pPr marL="0" indent="0">
              <a:lnSpc>
                <a:spcPct val="80000"/>
              </a:lnSpc>
              <a:spcBef>
                <a:spcPts val="0"/>
              </a:spcBef>
              <a:buFont typeface="Arial" pitchFamily="34" charset="0"/>
              <a:buNone/>
              <a:defRPr lang="en-US" sz="4000" b="1" i="0">
                <a:ea typeface="Roboto" panose="02000000000000000000" pitchFamily="2" charset="0"/>
              </a:defRPr>
            </a:lvl1pPr>
          </a:lstStyle>
          <a:p>
            <a:pPr marL="0" lvl="0" indent="0">
              <a:spcBef>
                <a:spcPts val="0"/>
              </a:spcBef>
              <a:buFont typeface="Arial" pitchFamily="34" charset="0"/>
              <a:buNone/>
            </a:pPr>
            <a:r>
              <a:rPr lang="en-US"/>
              <a:t>Title</a:t>
            </a:r>
          </a:p>
        </p:txBody>
      </p:sp>
      <p:sp>
        <p:nvSpPr>
          <p:cNvPr id="10" name="Text Placeholder 2">
            <a:extLst>
              <a:ext uri="{FF2B5EF4-FFF2-40B4-BE49-F238E27FC236}">
                <a16:creationId xmlns:a16="http://schemas.microsoft.com/office/drawing/2014/main" id="{FB2C18DB-E0C0-9E40-9ED6-7F7B439936B7}"/>
              </a:ext>
            </a:extLst>
          </p:cNvPr>
          <p:cNvSpPr>
            <a:spLocks noGrp="1"/>
          </p:cNvSpPr>
          <p:nvPr>
            <p:ph type="body" sz="quarter" idx="21" hasCustomPrompt="1"/>
          </p:nvPr>
        </p:nvSpPr>
        <p:spPr>
          <a:xfrm>
            <a:off x="915052" y="1983768"/>
            <a:ext cx="4639929" cy="403688"/>
          </a:xfrm>
        </p:spPr>
        <p:txBody>
          <a:bodyPr lIns="0" anchor="ctr">
            <a:normAutofit/>
          </a:bodyPr>
          <a:lstStyle>
            <a:lvl1pPr marL="0" indent="0">
              <a:buFontTx/>
              <a:buNone/>
              <a:defRPr sz="1800" b="0" i="1">
                <a:solidFill>
                  <a:schemeClr val="tx2">
                    <a:alpha val="90000"/>
                  </a:schemeClr>
                </a:solidFill>
                <a:latin typeface="Cambria" panose="02040503050406030204" pitchFamily="18" charset="0"/>
              </a:defRPr>
            </a:lvl1pPr>
            <a:lvl2pPr>
              <a:defRPr sz="1436"/>
            </a:lvl2pPr>
            <a:lvl3pPr>
              <a:defRPr sz="1436"/>
            </a:lvl3pPr>
            <a:lvl4pPr>
              <a:defRPr sz="1436"/>
            </a:lvl4pPr>
            <a:lvl5pPr>
              <a:defRPr sz="1436"/>
            </a:lvl5pPr>
          </a:lstStyle>
          <a:p>
            <a:pPr lvl="0"/>
            <a:r>
              <a:rPr lang="en-US"/>
              <a:t>Lead sentence if needed 18pt font</a:t>
            </a:r>
          </a:p>
        </p:txBody>
      </p:sp>
      <p:cxnSp>
        <p:nvCxnSpPr>
          <p:cNvPr id="9" name="Straight Connector 8">
            <a:extLst>
              <a:ext uri="{FF2B5EF4-FFF2-40B4-BE49-F238E27FC236}">
                <a16:creationId xmlns:a16="http://schemas.microsoft.com/office/drawing/2014/main" id="{668D61E5-47C1-B343-8076-B0A6684DB5A9}"/>
              </a:ext>
            </a:extLst>
          </p:cNvPr>
          <p:cNvCxnSpPr>
            <a:cxnSpLocks/>
          </p:cNvCxnSpPr>
          <p:nvPr userDrawn="1"/>
        </p:nvCxnSpPr>
        <p:spPr>
          <a:xfrm>
            <a:off x="915051" y="2715970"/>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pic>
        <p:nvPicPr>
          <p:cNvPr id="14" name="Graphic 13">
            <a:extLst>
              <a:ext uri="{FF2B5EF4-FFF2-40B4-BE49-F238E27FC236}">
                <a16:creationId xmlns:a16="http://schemas.microsoft.com/office/drawing/2014/main" id="{C3A194C3-B354-884A-90F8-471BB413B6E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253245" y="258793"/>
            <a:ext cx="1561196" cy="216854"/>
          </a:xfrm>
          <a:prstGeom prst="rect">
            <a:avLst/>
          </a:prstGeom>
        </p:spPr>
      </p:pic>
      <p:sp>
        <p:nvSpPr>
          <p:cNvPr id="16" name="Picture Placeholder 2">
            <a:extLst>
              <a:ext uri="{FF2B5EF4-FFF2-40B4-BE49-F238E27FC236}">
                <a16:creationId xmlns:a16="http://schemas.microsoft.com/office/drawing/2014/main" id="{D94A2464-988D-7242-AB72-943B49F5C68B}"/>
              </a:ext>
            </a:extLst>
          </p:cNvPr>
          <p:cNvSpPr>
            <a:spLocks noGrp="1" noChangeAspect="1"/>
          </p:cNvSpPr>
          <p:nvPr>
            <p:ph type="pic" idx="1"/>
          </p:nvPr>
        </p:nvSpPr>
        <p:spPr>
          <a:xfrm>
            <a:off x="7664535" y="1280437"/>
            <a:ext cx="2224302" cy="4198043"/>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sp>
        <p:nvSpPr>
          <p:cNvPr id="30" name="Slide Number Placeholder 2">
            <a:extLst>
              <a:ext uri="{FF2B5EF4-FFF2-40B4-BE49-F238E27FC236}">
                <a16:creationId xmlns:a16="http://schemas.microsoft.com/office/drawing/2014/main" id="{6162D243-1C30-5643-AA7C-999D8B33FA16}"/>
              </a:ext>
            </a:extLst>
          </p:cNvPr>
          <p:cNvSpPr>
            <a:spLocks noGrp="1"/>
          </p:cNvSpPr>
          <p:nvPr>
            <p:ph type="sldNum" sz="quarter" idx="10"/>
          </p:nvPr>
        </p:nvSpPr>
        <p:spPr>
          <a:xfrm>
            <a:off x="11707151" y="6354240"/>
            <a:ext cx="399651" cy="312098"/>
          </a:xfrm>
        </p:spPr>
        <p:txBody>
          <a:bodyPr/>
          <a:lstStyle/>
          <a:p>
            <a:fld id="{234755BD-B4AC-9044-BCE4-27904766F8BB}" type="slidenum">
              <a:rPr lang="en-US" smtClean="0"/>
              <a:pPr/>
              <a:t>‹#›</a:t>
            </a:fld>
            <a:endParaRPr lang="en-US"/>
          </a:p>
        </p:txBody>
      </p:sp>
    </p:spTree>
    <p:extLst>
      <p:ext uri="{BB962C8B-B14F-4D97-AF65-F5344CB8AC3E}">
        <p14:creationId xmlns:p14="http://schemas.microsoft.com/office/powerpoint/2010/main" val="6473918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Mobile Screen and Text">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24AE4EA7-685C-6645-97A0-E3CF612D754E}"/>
              </a:ext>
            </a:extLst>
          </p:cNvPr>
          <p:cNvSpPr>
            <a:spLocks noGrp="1"/>
          </p:cNvSpPr>
          <p:nvPr>
            <p:ph type="body" sz="quarter" idx="20" hasCustomPrompt="1"/>
          </p:nvPr>
        </p:nvSpPr>
        <p:spPr>
          <a:xfrm>
            <a:off x="915052" y="3085688"/>
            <a:ext cx="4639929" cy="2514600"/>
          </a:xfrm>
        </p:spPr>
        <p:txBody>
          <a:bodyPr>
            <a:noAutofit/>
          </a:bodyPr>
          <a:lstStyle>
            <a:lvl1pPr marL="0" indent="0">
              <a:lnSpc>
                <a:spcPct val="150000"/>
              </a:lnSpc>
              <a:buFontTx/>
              <a:buNone/>
              <a:defRPr sz="1200" b="0" i="0">
                <a:solidFill>
                  <a:schemeClr val="tx1">
                    <a:alpha val="90000"/>
                  </a:schemeClr>
                </a:solidFill>
              </a:defRPr>
            </a:lvl1pPr>
            <a:lvl2pPr>
              <a:defRPr sz="1436"/>
            </a:lvl2pPr>
            <a:lvl3pPr>
              <a:defRPr sz="1436"/>
            </a:lvl3pPr>
            <a:lvl4pPr>
              <a:defRPr sz="1436"/>
            </a:lvl4pPr>
            <a:lvl5pPr>
              <a:defRPr sz="1436"/>
            </a:lvl5pPr>
          </a:lstStyle>
          <a:p>
            <a:pPr lvl="0"/>
            <a:r>
              <a:rPr lang="en-US" err="1"/>
              <a:t>Donec</a:t>
            </a:r>
            <a:r>
              <a:rPr lang="en-US"/>
              <a:t> id </a:t>
            </a:r>
            <a:r>
              <a:rPr lang="en-US" err="1"/>
              <a:t>elit</a:t>
            </a:r>
            <a:r>
              <a:rPr lang="en-US"/>
              <a:t> non mi porta gravida at </a:t>
            </a:r>
            <a:r>
              <a:rPr lang="en-US" err="1"/>
              <a:t>eget</a:t>
            </a:r>
            <a:r>
              <a:rPr lang="en-US"/>
              <a:t> </a:t>
            </a:r>
            <a:r>
              <a:rPr lang="en-US" err="1"/>
              <a:t>metus</a:t>
            </a:r>
            <a:r>
              <a:rPr lang="en-US"/>
              <a:t>. Maecenas sed diam </a:t>
            </a:r>
            <a:r>
              <a:rPr lang="en-US" err="1"/>
              <a:t>eget</a:t>
            </a:r>
            <a:r>
              <a:rPr lang="en-US"/>
              <a:t> </a:t>
            </a:r>
            <a:r>
              <a:rPr lang="en-US" err="1"/>
              <a:t>risus</a:t>
            </a:r>
            <a:r>
              <a:rPr lang="en-US"/>
              <a:t> </a:t>
            </a:r>
            <a:r>
              <a:rPr lang="en-US" err="1"/>
              <a:t>varius</a:t>
            </a:r>
            <a:r>
              <a:rPr lang="en-US"/>
              <a:t> </a:t>
            </a:r>
            <a:r>
              <a:rPr lang="en-US" err="1"/>
              <a:t>blandit</a:t>
            </a:r>
            <a:r>
              <a:rPr lang="en-US"/>
              <a:t> sit </a:t>
            </a:r>
            <a:r>
              <a:rPr lang="en-US" err="1"/>
              <a:t>amet</a:t>
            </a:r>
            <a:r>
              <a:rPr lang="en-US"/>
              <a:t> non magna. Sed </a:t>
            </a:r>
            <a:r>
              <a:rPr lang="en-US" err="1"/>
              <a:t>posuere</a:t>
            </a:r>
            <a:r>
              <a:rPr lang="en-US"/>
              <a:t> </a:t>
            </a:r>
            <a:r>
              <a:rPr lang="en-US" err="1"/>
              <a:t>consectetur</a:t>
            </a:r>
            <a:r>
              <a:rPr lang="en-US"/>
              <a:t> </a:t>
            </a:r>
            <a:r>
              <a:rPr lang="en-US" err="1"/>
              <a:t>est</a:t>
            </a:r>
            <a:r>
              <a:rPr lang="en-US"/>
              <a:t> at </a:t>
            </a:r>
            <a:r>
              <a:rPr lang="en-US" err="1"/>
              <a:t>lobortis</a:t>
            </a:r>
            <a:r>
              <a:rPr lang="en-US"/>
              <a:t>. </a:t>
            </a:r>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Nulla</a:t>
            </a:r>
            <a:r>
              <a:rPr lang="en-US"/>
              <a:t> vitae </a:t>
            </a:r>
            <a:r>
              <a:rPr lang="en-US" err="1"/>
              <a:t>elit</a:t>
            </a:r>
            <a:r>
              <a:rPr lang="en-US"/>
              <a:t> libero, a pharetra </a:t>
            </a:r>
            <a:r>
              <a:rPr lang="en-US" err="1"/>
              <a:t>augue</a:t>
            </a:r>
            <a:r>
              <a:rPr lang="en-US"/>
              <a:t>. Maecenas </a:t>
            </a:r>
            <a:r>
              <a:rPr lang="en-US" err="1"/>
              <a:t>faucibus</a:t>
            </a:r>
            <a:r>
              <a:rPr lang="en-US"/>
              <a:t> </a:t>
            </a:r>
            <a:r>
              <a:rPr lang="en-US" err="1"/>
              <a:t>mollis</a:t>
            </a:r>
            <a:r>
              <a:rPr lang="en-US"/>
              <a:t> </a:t>
            </a:r>
            <a:r>
              <a:rPr lang="en-US" err="1"/>
              <a:t>interdum</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a:t>
            </a:r>
          </a:p>
        </p:txBody>
      </p:sp>
      <p:sp>
        <p:nvSpPr>
          <p:cNvPr id="8" name="Title 1">
            <a:extLst>
              <a:ext uri="{FF2B5EF4-FFF2-40B4-BE49-F238E27FC236}">
                <a16:creationId xmlns:a16="http://schemas.microsoft.com/office/drawing/2014/main" id="{2B90571E-7850-584B-B6CF-FCD4B8350E62}"/>
              </a:ext>
            </a:extLst>
          </p:cNvPr>
          <p:cNvSpPr>
            <a:spLocks noGrp="1"/>
          </p:cNvSpPr>
          <p:nvPr>
            <p:ph type="title" hasCustomPrompt="1"/>
          </p:nvPr>
        </p:nvSpPr>
        <p:spPr>
          <a:xfrm>
            <a:off x="915051" y="772611"/>
            <a:ext cx="4639928" cy="1073884"/>
          </a:xfrm>
          <a:noFill/>
        </p:spPr>
        <p:txBody>
          <a:bodyPr vert="horz" wrap="square" lIns="0" tIns="0" rIns="0" bIns="0" rtlCol="0" anchor="b" anchorCtr="0">
            <a:noAutofit/>
          </a:bodyPr>
          <a:lstStyle>
            <a:lvl1pPr marL="0" indent="0">
              <a:lnSpc>
                <a:spcPct val="80000"/>
              </a:lnSpc>
              <a:spcBef>
                <a:spcPts val="0"/>
              </a:spcBef>
              <a:buFont typeface="Arial" pitchFamily="34" charset="0"/>
              <a:buNone/>
              <a:defRPr lang="en-US" sz="4000" b="1" i="0">
                <a:ea typeface="Roboto" panose="02000000000000000000" pitchFamily="2" charset="0"/>
              </a:defRPr>
            </a:lvl1pPr>
          </a:lstStyle>
          <a:p>
            <a:pPr marL="0" lvl="0" indent="0">
              <a:spcBef>
                <a:spcPts val="0"/>
              </a:spcBef>
              <a:buFont typeface="Arial" pitchFamily="34" charset="0"/>
              <a:buNone/>
            </a:pPr>
            <a:r>
              <a:rPr lang="en-US"/>
              <a:t>Title</a:t>
            </a:r>
          </a:p>
        </p:txBody>
      </p:sp>
      <p:sp>
        <p:nvSpPr>
          <p:cNvPr id="10" name="Text Placeholder 2">
            <a:extLst>
              <a:ext uri="{FF2B5EF4-FFF2-40B4-BE49-F238E27FC236}">
                <a16:creationId xmlns:a16="http://schemas.microsoft.com/office/drawing/2014/main" id="{FB2C18DB-E0C0-9E40-9ED6-7F7B439936B7}"/>
              </a:ext>
            </a:extLst>
          </p:cNvPr>
          <p:cNvSpPr>
            <a:spLocks noGrp="1"/>
          </p:cNvSpPr>
          <p:nvPr>
            <p:ph type="body" sz="quarter" idx="21" hasCustomPrompt="1"/>
          </p:nvPr>
        </p:nvSpPr>
        <p:spPr>
          <a:xfrm>
            <a:off x="915052" y="1983768"/>
            <a:ext cx="4639929" cy="403688"/>
          </a:xfrm>
        </p:spPr>
        <p:txBody>
          <a:bodyPr lIns="0" anchor="ctr">
            <a:normAutofit/>
          </a:bodyPr>
          <a:lstStyle>
            <a:lvl1pPr marL="0" indent="0">
              <a:buFontTx/>
              <a:buNone/>
              <a:defRPr sz="1800" b="0" i="1">
                <a:solidFill>
                  <a:schemeClr val="tx2">
                    <a:alpha val="90000"/>
                  </a:schemeClr>
                </a:solidFill>
                <a:latin typeface="Cambria" panose="02040503050406030204" pitchFamily="18" charset="0"/>
              </a:defRPr>
            </a:lvl1pPr>
            <a:lvl2pPr>
              <a:defRPr sz="1436"/>
            </a:lvl2pPr>
            <a:lvl3pPr>
              <a:defRPr sz="1436"/>
            </a:lvl3pPr>
            <a:lvl4pPr>
              <a:defRPr sz="1436"/>
            </a:lvl4pPr>
            <a:lvl5pPr>
              <a:defRPr sz="1436"/>
            </a:lvl5pPr>
          </a:lstStyle>
          <a:p>
            <a:pPr lvl="0"/>
            <a:r>
              <a:rPr lang="en-US"/>
              <a:t>Lead sentence if needed 18pt font</a:t>
            </a:r>
          </a:p>
        </p:txBody>
      </p:sp>
      <p:cxnSp>
        <p:nvCxnSpPr>
          <p:cNvPr id="9" name="Straight Connector 8">
            <a:extLst>
              <a:ext uri="{FF2B5EF4-FFF2-40B4-BE49-F238E27FC236}">
                <a16:creationId xmlns:a16="http://schemas.microsoft.com/office/drawing/2014/main" id="{668D61E5-47C1-B343-8076-B0A6684DB5A9}"/>
              </a:ext>
            </a:extLst>
          </p:cNvPr>
          <p:cNvCxnSpPr>
            <a:cxnSpLocks/>
          </p:cNvCxnSpPr>
          <p:nvPr userDrawn="1"/>
        </p:nvCxnSpPr>
        <p:spPr>
          <a:xfrm>
            <a:off x="915051" y="2715970"/>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pic>
        <p:nvPicPr>
          <p:cNvPr id="14" name="Graphic 13">
            <a:extLst>
              <a:ext uri="{FF2B5EF4-FFF2-40B4-BE49-F238E27FC236}">
                <a16:creationId xmlns:a16="http://schemas.microsoft.com/office/drawing/2014/main" id="{C3A194C3-B354-884A-90F8-471BB413B6E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
        <p:nvSpPr>
          <p:cNvPr id="30" name="Slide Number Placeholder 2">
            <a:extLst>
              <a:ext uri="{FF2B5EF4-FFF2-40B4-BE49-F238E27FC236}">
                <a16:creationId xmlns:a16="http://schemas.microsoft.com/office/drawing/2014/main" id="{6162D243-1C30-5643-AA7C-999D8B33FA16}"/>
              </a:ext>
            </a:extLst>
          </p:cNvPr>
          <p:cNvSpPr>
            <a:spLocks noGrp="1"/>
          </p:cNvSpPr>
          <p:nvPr>
            <p:ph type="sldNum" sz="quarter" idx="10"/>
          </p:nvPr>
        </p:nvSpPr>
        <p:spPr>
          <a:xfrm>
            <a:off x="11707151" y="6354240"/>
            <a:ext cx="399651" cy="312098"/>
          </a:xfrm>
        </p:spPr>
        <p:txBody>
          <a:bodyPr/>
          <a:lstStyle/>
          <a:p>
            <a:fld id="{234755BD-B4AC-9044-BCE4-27904766F8BB}" type="slidenum">
              <a:rPr lang="en-US" smtClean="0"/>
              <a:pPr/>
              <a:t>‹#›</a:t>
            </a:fld>
            <a:endParaRPr lang="en-US"/>
          </a:p>
        </p:txBody>
      </p:sp>
      <p:pic>
        <p:nvPicPr>
          <p:cNvPr id="11" name="Picture 10">
            <a:extLst>
              <a:ext uri="{FF2B5EF4-FFF2-40B4-BE49-F238E27FC236}">
                <a16:creationId xmlns:a16="http://schemas.microsoft.com/office/drawing/2014/main" id="{6553320F-B869-314E-8B21-5E90267A8D6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373753" y="1135759"/>
            <a:ext cx="8756714" cy="4925652"/>
          </a:xfrm>
          <a:prstGeom prst="rect">
            <a:avLst/>
          </a:prstGeom>
        </p:spPr>
      </p:pic>
      <p:sp>
        <p:nvSpPr>
          <p:cNvPr id="12" name="Picture Placeholder 2">
            <a:extLst>
              <a:ext uri="{FF2B5EF4-FFF2-40B4-BE49-F238E27FC236}">
                <a16:creationId xmlns:a16="http://schemas.microsoft.com/office/drawing/2014/main" id="{DED2555A-F6CB-0743-9F03-1E0DCE4D1E10}"/>
              </a:ext>
            </a:extLst>
          </p:cNvPr>
          <p:cNvSpPr>
            <a:spLocks noGrp="1" noChangeAspect="1"/>
          </p:cNvSpPr>
          <p:nvPr>
            <p:ph type="pic" idx="1"/>
          </p:nvPr>
        </p:nvSpPr>
        <p:spPr>
          <a:xfrm>
            <a:off x="6248828" y="1582615"/>
            <a:ext cx="4980547" cy="2795954"/>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spTree>
    <p:extLst>
      <p:ext uri="{BB962C8B-B14F-4D97-AF65-F5344CB8AC3E}">
        <p14:creationId xmlns:p14="http://schemas.microsoft.com/office/powerpoint/2010/main" val="15743068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6 Cards Slide">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BF7055E9-8404-42FC-A1A5-9B014C717E7B}"/>
              </a:ext>
            </a:extLst>
          </p:cNvPr>
          <p:cNvSpPr/>
          <p:nvPr userDrawn="1"/>
        </p:nvSpPr>
        <p:spPr>
          <a:xfrm>
            <a:off x="6094943" y="0"/>
            <a:ext cx="3047999"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14" name="Rectangle 13">
            <a:extLst>
              <a:ext uri="{FF2B5EF4-FFF2-40B4-BE49-F238E27FC236}">
                <a16:creationId xmlns:a16="http://schemas.microsoft.com/office/drawing/2014/main" id="{24A9F13D-35D6-4879-BA50-7F74B3257597}"/>
              </a:ext>
            </a:extLst>
          </p:cNvPr>
          <p:cNvSpPr/>
          <p:nvPr userDrawn="1"/>
        </p:nvSpPr>
        <p:spPr>
          <a:xfrm>
            <a:off x="2" y="0"/>
            <a:ext cx="6095999" cy="342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19" name="Picture Placeholder 6">
            <a:extLst>
              <a:ext uri="{FF2B5EF4-FFF2-40B4-BE49-F238E27FC236}">
                <a16:creationId xmlns:a16="http://schemas.microsoft.com/office/drawing/2014/main" id="{D3471893-9E34-4B9F-BDD6-09E95B5D7FA1}"/>
              </a:ext>
            </a:extLst>
          </p:cNvPr>
          <p:cNvSpPr>
            <a:spLocks noGrp="1"/>
          </p:cNvSpPr>
          <p:nvPr>
            <p:ph type="pic" sz="quarter" idx="23" hasCustomPrompt="1"/>
          </p:nvPr>
        </p:nvSpPr>
        <p:spPr>
          <a:xfrm>
            <a:off x="9142941" y="0"/>
            <a:ext cx="3049060" cy="3429000"/>
          </a:xfrm>
          <a:prstGeom prst="rect">
            <a:avLst/>
          </a:prstGeom>
          <a:solidFill>
            <a:schemeClr val="bg1">
              <a:lumMod val="95000"/>
            </a:schemeClr>
          </a:solidFill>
        </p:spPr>
        <p:txBody>
          <a:bodyPr lIns="108000" tIns="108000" rIns="0"/>
          <a:lstStyle>
            <a:lvl1pPr marL="0" indent="0">
              <a:buNone/>
              <a:defRPr/>
            </a:lvl1pPr>
          </a:lstStyle>
          <a:p>
            <a:r>
              <a:rPr lang="en-AU"/>
              <a:t>Insert picture here</a:t>
            </a:r>
          </a:p>
        </p:txBody>
      </p:sp>
      <p:sp>
        <p:nvSpPr>
          <p:cNvPr id="8" name="Rectangle 7">
            <a:extLst>
              <a:ext uri="{FF2B5EF4-FFF2-40B4-BE49-F238E27FC236}">
                <a16:creationId xmlns:a16="http://schemas.microsoft.com/office/drawing/2014/main" id="{0242F225-2828-4D1B-9136-21D1BCC6A2D7}"/>
              </a:ext>
            </a:extLst>
          </p:cNvPr>
          <p:cNvSpPr/>
          <p:nvPr userDrawn="1"/>
        </p:nvSpPr>
        <p:spPr>
          <a:xfrm>
            <a:off x="3048001" y="3429000"/>
            <a:ext cx="3047999" cy="3429000"/>
          </a:xfrm>
          <a:prstGeom prst="rect">
            <a:avLst/>
          </a:prstGeom>
          <a:solidFill>
            <a:srgbClr val="113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7" name="Picture Placeholder 6">
            <a:extLst>
              <a:ext uri="{FF2B5EF4-FFF2-40B4-BE49-F238E27FC236}">
                <a16:creationId xmlns:a16="http://schemas.microsoft.com/office/drawing/2014/main" id="{566B3302-79C9-47DD-926E-80E1C84AEE88}"/>
              </a:ext>
            </a:extLst>
          </p:cNvPr>
          <p:cNvSpPr>
            <a:spLocks noGrp="1"/>
          </p:cNvSpPr>
          <p:nvPr>
            <p:ph type="pic" sz="quarter" idx="12" hasCustomPrompt="1"/>
          </p:nvPr>
        </p:nvSpPr>
        <p:spPr>
          <a:xfrm>
            <a:off x="6096000" y="3429000"/>
            <a:ext cx="3046941" cy="3429000"/>
          </a:xfrm>
          <a:prstGeom prst="rect">
            <a:avLst/>
          </a:prstGeom>
          <a:solidFill>
            <a:schemeClr val="bg1">
              <a:lumMod val="95000"/>
            </a:schemeClr>
          </a:solidFill>
        </p:spPr>
        <p:txBody>
          <a:bodyPr lIns="108000" tIns="108000" rIns="0"/>
          <a:lstStyle>
            <a:lvl1pPr marL="0" indent="0">
              <a:buNone/>
              <a:defRPr/>
            </a:lvl1pPr>
          </a:lstStyle>
          <a:p>
            <a:r>
              <a:rPr lang="en-AU"/>
              <a:t>Insert picture here</a:t>
            </a:r>
          </a:p>
        </p:txBody>
      </p:sp>
      <p:sp>
        <p:nvSpPr>
          <p:cNvPr id="12" name="Picture Placeholder 6">
            <a:extLst>
              <a:ext uri="{FF2B5EF4-FFF2-40B4-BE49-F238E27FC236}">
                <a16:creationId xmlns:a16="http://schemas.microsoft.com/office/drawing/2014/main" id="{63FC71F7-D512-4D99-888E-4EC31D291D65}"/>
              </a:ext>
            </a:extLst>
          </p:cNvPr>
          <p:cNvSpPr>
            <a:spLocks noGrp="1"/>
          </p:cNvSpPr>
          <p:nvPr>
            <p:ph type="pic" sz="quarter" idx="18" hasCustomPrompt="1"/>
          </p:nvPr>
        </p:nvSpPr>
        <p:spPr>
          <a:xfrm>
            <a:off x="2" y="3429000"/>
            <a:ext cx="3046943" cy="3429000"/>
          </a:xfrm>
          <a:prstGeom prst="rect">
            <a:avLst/>
          </a:prstGeom>
          <a:solidFill>
            <a:schemeClr val="bg1">
              <a:lumMod val="95000"/>
            </a:schemeClr>
          </a:solidFill>
        </p:spPr>
        <p:txBody>
          <a:bodyPr lIns="108000" tIns="108000" rIns="0"/>
          <a:lstStyle>
            <a:lvl1pPr marL="0" indent="0">
              <a:buNone/>
              <a:defRPr/>
            </a:lvl1pPr>
          </a:lstStyle>
          <a:p>
            <a:r>
              <a:rPr lang="en-AU"/>
              <a:t>Insert picture here</a:t>
            </a:r>
          </a:p>
        </p:txBody>
      </p:sp>
      <p:sp>
        <p:nvSpPr>
          <p:cNvPr id="17" name="Rectangle 16">
            <a:extLst>
              <a:ext uri="{FF2B5EF4-FFF2-40B4-BE49-F238E27FC236}">
                <a16:creationId xmlns:a16="http://schemas.microsoft.com/office/drawing/2014/main" id="{B0576037-E950-4C59-A474-3775715A540C}"/>
              </a:ext>
            </a:extLst>
          </p:cNvPr>
          <p:cNvSpPr/>
          <p:nvPr userDrawn="1"/>
        </p:nvSpPr>
        <p:spPr>
          <a:xfrm>
            <a:off x="9142940" y="3429000"/>
            <a:ext cx="3051179" cy="3429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26" name="Text Placeholder 41">
            <a:extLst>
              <a:ext uri="{FF2B5EF4-FFF2-40B4-BE49-F238E27FC236}">
                <a16:creationId xmlns:a16="http://schemas.microsoft.com/office/drawing/2014/main" id="{18F6428D-9F53-4F8B-9610-CBDB54298D1A}"/>
              </a:ext>
            </a:extLst>
          </p:cNvPr>
          <p:cNvSpPr>
            <a:spLocks noGrp="1"/>
          </p:cNvSpPr>
          <p:nvPr>
            <p:ph type="body" sz="quarter" idx="19" hasCustomPrompt="1"/>
          </p:nvPr>
        </p:nvSpPr>
        <p:spPr>
          <a:xfrm>
            <a:off x="6391386" y="652465"/>
            <a:ext cx="2257951" cy="1984057"/>
          </a:xfrm>
        </p:spPr>
        <p:txBody>
          <a:bodyPr>
            <a:noAutofit/>
          </a:bodyPr>
          <a:lstStyle>
            <a:lvl1pPr marL="0" indent="0">
              <a:lnSpc>
                <a:spcPct val="110000"/>
              </a:lnSpc>
              <a:spcAft>
                <a:spcPts val="2600"/>
              </a:spcAft>
              <a:buNone/>
              <a:defRPr sz="2050" b="0" cap="all" baseline="0">
                <a:solidFill>
                  <a:schemeClr val="bg1"/>
                </a:solidFill>
                <a:latin typeface="Oswald" pitchFamily="2" charset="77"/>
              </a:defRPr>
            </a:lvl1pPr>
            <a:lvl2pPr marL="457086" indent="0">
              <a:lnSpc>
                <a:spcPct val="110000"/>
              </a:lnSpc>
              <a:spcAft>
                <a:spcPts val="2600"/>
              </a:spcAft>
              <a:buNone/>
              <a:defRPr sz="1100">
                <a:solidFill>
                  <a:schemeClr val="bg1"/>
                </a:solidFill>
              </a:defRPr>
            </a:lvl2pPr>
          </a:lstStyle>
          <a:p>
            <a:pPr lvl="0"/>
            <a:r>
              <a:rPr lang="en-US"/>
              <a:t>Edit Master text styles</a:t>
            </a:r>
          </a:p>
        </p:txBody>
      </p:sp>
      <p:cxnSp>
        <p:nvCxnSpPr>
          <p:cNvPr id="16" name="Straight Connector 15">
            <a:extLst>
              <a:ext uri="{FF2B5EF4-FFF2-40B4-BE49-F238E27FC236}">
                <a16:creationId xmlns:a16="http://schemas.microsoft.com/office/drawing/2014/main" id="{A80679EE-4436-DE4C-B005-926D48917C23}"/>
              </a:ext>
            </a:extLst>
          </p:cNvPr>
          <p:cNvCxnSpPr>
            <a:cxnSpLocks/>
          </p:cNvCxnSpPr>
          <p:nvPr userDrawn="1"/>
        </p:nvCxnSpPr>
        <p:spPr>
          <a:xfrm>
            <a:off x="705326" y="1427267"/>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2" name="Title Placeholder 17">
            <a:extLst>
              <a:ext uri="{FF2B5EF4-FFF2-40B4-BE49-F238E27FC236}">
                <a16:creationId xmlns:a16="http://schemas.microsoft.com/office/drawing/2014/main" id="{83C6662A-3F02-684B-98A8-A552D610B4DF}"/>
              </a:ext>
            </a:extLst>
          </p:cNvPr>
          <p:cNvSpPr>
            <a:spLocks noGrp="1"/>
          </p:cNvSpPr>
          <p:nvPr>
            <p:ph type="title" hasCustomPrompt="1"/>
          </p:nvPr>
        </p:nvSpPr>
        <p:spPr>
          <a:xfrm>
            <a:off x="737410" y="517235"/>
            <a:ext cx="4620126"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title</a:t>
            </a:r>
          </a:p>
        </p:txBody>
      </p:sp>
      <p:sp>
        <p:nvSpPr>
          <p:cNvPr id="27" name="Text Placeholder 2">
            <a:extLst>
              <a:ext uri="{FF2B5EF4-FFF2-40B4-BE49-F238E27FC236}">
                <a16:creationId xmlns:a16="http://schemas.microsoft.com/office/drawing/2014/main" id="{8C4B592C-D781-D744-84AC-4EAF0AB63E0E}"/>
              </a:ext>
            </a:extLst>
          </p:cNvPr>
          <p:cNvSpPr>
            <a:spLocks noGrp="1"/>
          </p:cNvSpPr>
          <p:nvPr>
            <p:ph type="body" sz="quarter" idx="20" hasCustomPrompt="1"/>
          </p:nvPr>
        </p:nvSpPr>
        <p:spPr>
          <a:xfrm>
            <a:off x="737409" y="1910041"/>
            <a:ext cx="4620126" cy="848242"/>
          </a:xfrm>
        </p:spPr>
        <p:txBody>
          <a:bodyPr>
            <a:noAutofit/>
          </a:bodyPr>
          <a:lstStyle>
            <a:lvl1pPr marL="0" indent="0">
              <a:lnSpc>
                <a:spcPct val="150000"/>
              </a:lnSpc>
              <a:buFontTx/>
              <a:buNone/>
              <a:defRPr sz="1200" b="0" i="0">
                <a:solidFill>
                  <a:schemeClr val="tx1">
                    <a:alpha val="90000"/>
                  </a:schemeClr>
                </a:solidFill>
              </a:defRPr>
            </a:lvl1pPr>
            <a:lvl2pPr>
              <a:defRPr sz="1436"/>
            </a:lvl2pPr>
            <a:lvl3pPr>
              <a:defRPr sz="1436"/>
            </a:lvl3pPr>
            <a:lvl4pPr>
              <a:defRPr sz="1436"/>
            </a:lvl4pPr>
            <a:lvl5pPr>
              <a:defRPr sz="1436"/>
            </a:lvl5pPr>
          </a:lstStyle>
          <a:p>
            <a:pPr lvl="0"/>
            <a:r>
              <a:rPr lang="en-US" err="1"/>
              <a:t>Donec</a:t>
            </a:r>
            <a:r>
              <a:rPr lang="en-US"/>
              <a:t> id </a:t>
            </a:r>
            <a:r>
              <a:rPr lang="en-US" err="1"/>
              <a:t>elit</a:t>
            </a:r>
            <a:r>
              <a:rPr lang="en-US"/>
              <a:t> non mi porta gravida at </a:t>
            </a:r>
            <a:r>
              <a:rPr lang="en-US" err="1"/>
              <a:t>eget</a:t>
            </a:r>
            <a:r>
              <a:rPr lang="en-US"/>
              <a:t> </a:t>
            </a:r>
            <a:r>
              <a:rPr lang="en-US" err="1"/>
              <a:t>metus</a:t>
            </a:r>
            <a:r>
              <a:rPr lang="en-US"/>
              <a:t>. Maecenas sed diam </a:t>
            </a:r>
            <a:r>
              <a:rPr lang="en-US" err="1"/>
              <a:t>eget</a:t>
            </a:r>
            <a:r>
              <a:rPr lang="en-US"/>
              <a:t> </a:t>
            </a:r>
            <a:r>
              <a:rPr lang="en-US" err="1"/>
              <a:t>risus</a:t>
            </a:r>
            <a:r>
              <a:rPr lang="en-US"/>
              <a:t> </a:t>
            </a:r>
            <a:r>
              <a:rPr lang="en-US" err="1"/>
              <a:t>varius</a:t>
            </a:r>
            <a:r>
              <a:rPr lang="en-US"/>
              <a:t> </a:t>
            </a:r>
            <a:r>
              <a:rPr lang="en-US" err="1"/>
              <a:t>blandit</a:t>
            </a:r>
            <a:r>
              <a:rPr lang="en-US"/>
              <a:t> sit </a:t>
            </a:r>
            <a:r>
              <a:rPr lang="en-US" err="1"/>
              <a:t>amet</a:t>
            </a:r>
            <a:r>
              <a:rPr lang="en-US"/>
              <a:t> non magna. Sed </a:t>
            </a:r>
            <a:r>
              <a:rPr lang="en-US" err="1"/>
              <a:t>posuere</a:t>
            </a:r>
            <a:r>
              <a:rPr lang="en-US"/>
              <a:t> </a:t>
            </a:r>
            <a:r>
              <a:rPr lang="en-US" err="1"/>
              <a:t>consectetur</a:t>
            </a:r>
            <a:r>
              <a:rPr lang="en-US"/>
              <a:t> </a:t>
            </a:r>
            <a:r>
              <a:rPr lang="en-US" err="1"/>
              <a:t>est</a:t>
            </a:r>
            <a:r>
              <a:rPr lang="en-US"/>
              <a:t> at </a:t>
            </a:r>
            <a:r>
              <a:rPr lang="en-US" err="1"/>
              <a:t>lobortis</a:t>
            </a:r>
            <a:r>
              <a:rPr lang="en-US"/>
              <a:t>. </a:t>
            </a:r>
          </a:p>
        </p:txBody>
      </p:sp>
      <p:sp>
        <p:nvSpPr>
          <p:cNvPr id="28" name="Text Placeholder 41">
            <a:extLst>
              <a:ext uri="{FF2B5EF4-FFF2-40B4-BE49-F238E27FC236}">
                <a16:creationId xmlns:a16="http://schemas.microsoft.com/office/drawing/2014/main" id="{23AD23BA-B9BF-C441-8161-2A9EF58DDE3C}"/>
              </a:ext>
            </a:extLst>
          </p:cNvPr>
          <p:cNvSpPr>
            <a:spLocks noGrp="1"/>
          </p:cNvSpPr>
          <p:nvPr>
            <p:ph type="body" sz="quarter" idx="24" hasCustomPrompt="1"/>
          </p:nvPr>
        </p:nvSpPr>
        <p:spPr>
          <a:xfrm>
            <a:off x="3443024" y="4086544"/>
            <a:ext cx="2257951" cy="1984057"/>
          </a:xfrm>
        </p:spPr>
        <p:txBody>
          <a:bodyPr>
            <a:noAutofit/>
          </a:bodyPr>
          <a:lstStyle>
            <a:lvl1pPr marL="0" indent="0">
              <a:lnSpc>
                <a:spcPct val="110000"/>
              </a:lnSpc>
              <a:spcAft>
                <a:spcPts val="2600"/>
              </a:spcAft>
              <a:buNone/>
              <a:defRPr sz="2050" b="0" cap="all" baseline="0">
                <a:solidFill>
                  <a:schemeClr val="bg1"/>
                </a:solidFill>
                <a:latin typeface="Oswald" pitchFamily="2" charset="77"/>
              </a:defRPr>
            </a:lvl1pPr>
            <a:lvl2pPr marL="457086" indent="0">
              <a:lnSpc>
                <a:spcPct val="110000"/>
              </a:lnSpc>
              <a:spcAft>
                <a:spcPts val="2600"/>
              </a:spcAft>
              <a:buNone/>
              <a:defRPr sz="1100">
                <a:solidFill>
                  <a:schemeClr val="bg1"/>
                </a:solidFill>
              </a:defRPr>
            </a:lvl2pPr>
          </a:lstStyle>
          <a:p>
            <a:pPr lvl="0"/>
            <a:r>
              <a:rPr lang="en-US"/>
              <a:t>Edit Master text styles</a:t>
            </a:r>
          </a:p>
        </p:txBody>
      </p:sp>
      <p:sp>
        <p:nvSpPr>
          <p:cNvPr id="29" name="Text Placeholder 41">
            <a:extLst>
              <a:ext uri="{FF2B5EF4-FFF2-40B4-BE49-F238E27FC236}">
                <a16:creationId xmlns:a16="http://schemas.microsoft.com/office/drawing/2014/main" id="{0CE2227C-4844-4548-ABA9-546F322F64A9}"/>
              </a:ext>
            </a:extLst>
          </p:cNvPr>
          <p:cNvSpPr>
            <a:spLocks noGrp="1"/>
          </p:cNvSpPr>
          <p:nvPr>
            <p:ph type="body" sz="quarter" idx="25" hasCustomPrompt="1"/>
          </p:nvPr>
        </p:nvSpPr>
        <p:spPr>
          <a:xfrm>
            <a:off x="9537966" y="4086543"/>
            <a:ext cx="2257951" cy="1984057"/>
          </a:xfrm>
        </p:spPr>
        <p:txBody>
          <a:bodyPr>
            <a:noAutofit/>
          </a:bodyPr>
          <a:lstStyle>
            <a:lvl1pPr marL="0" indent="0">
              <a:lnSpc>
                <a:spcPct val="110000"/>
              </a:lnSpc>
              <a:spcAft>
                <a:spcPts val="2600"/>
              </a:spcAft>
              <a:buNone/>
              <a:defRPr sz="2050" b="0" cap="all" baseline="0">
                <a:solidFill>
                  <a:schemeClr val="bg1"/>
                </a:solidFill>
                <a:latin typeface="Oswald" pitchFamily="2" charset="77"/>
              </a:defRPr>
            </a:lvl1pPr>
            <a:lvl2pPr marL="457086" indent="0">
              <a:lnSpc>
                <a:spcPct val="110000"/>
              </a:lnSpc>
              <a:spcAft>
                <a:spcPts val="2600"/>
              </a:spcAft>
              <a:buNone/>
              <a:defRPr sz="1100">
                <a:solidFill>
                  <a:schemeClr val="bg1"/>
                </a:solidFill>
              </a:defRPr>
            </a:lvl2pPr>
          </a:lstStyle>
          <a:p>
            <a:pPr lvl="0"/>
            <a:r>
              <a:rPr lang="en-US"/>
              <a:t>Edit Master text styles</a:t>
            </a:r>
          </a:p>
        </p:txBody>
      </p:sp>
      <p:pic>
        <p:nvPicPr>
          <p:cNvPr id="30" name="Graphic 29">
            <a:extLst>
              <a:ext uri="{FF2B5EF4-FFF2-40B4-BE49-F238E27FC236}">
                <a16:creationId xmlns:a16="http://schemas.microsoft.com/office/drawing/2014/main" id="{59D2CAEF-45A5-5F43-83E9-D0622CCAFB7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31" name="Slide Number Placeholder 2">
            <a:extLst>
              <a:ext uri="{FF2B5EF4-FFF2-40B4-BE49-F238E27FC236}">
                <a16:creationId xmlns:a16="http://schemas.microsoft.com/office/drawing/2014/main" id="{CC745943-EB8B-EE49-A1FA-CC67D0350799}"/>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17269034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Section Divider with Subtitle - Gradient">
    <p:bg>
      <p:bgPr>
        <a:solidFill>
          <a:srgbClr val="113C5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268A5-AEEA-3C4B-9311-D39C8A6BFD34}"/>
              </a:ext>
            </a:extLst>
          </p:cNvPr>
          <p:cNvSpPr>
            <a:spLocks noGrp="1"/>
          </p:cNvSpPr>
          <p:nvPr>
            <p:ph type="title" hasCustomPrompt="1"/>
          </p:nvPr>
        </p:nvSpPr>
        <p:spPr>
          <a:xfrm>
            <a:off x="914400" y="1371608"/>
            <a:ext cx="10366861" cy="2057397"/>
          </a:xfrm>
        </p:spPr>
        <p:txBody>
          <a:bodyPr/>
          <a:lstStyle>
            <a:lvl1pPr>
              <a:defRPr sz="6000" baseline="0">
                <a:solidFill>
                  <a:schemeClr val="bg2"/>
                </a:solidFill>
              </a:defRPr>
            </a:lvl1pPr>
          </a:lstStyle>
          <a:p>
            <a:r>
              <a:rPr lang="en-US"/>
              <a:t>Alternate Section title</a:t>
            </a:r>
          </a:p>
        </p:txBody>
      </p:sp>
      <p:cxnSp>
        <p:nvCxnSpPr>
          <p:cNvPr id="7" name="Straight Connector 6">
            <a:extLst>
              <a:ext uri="{FF2B5EF4-FFF2-40B4-BE49-F238E27FC236}">
                <a16:creationId xmlns:a16="http://schemas.microsoft.com/office/drawing/2014/main" id="{D590582C-FEDF-5C45-8674-2DEE1202D8CC}"/>
              </a:ext>
            </a:extLst>
          </p:cNvPr>
          <p:cNvCxnSpPr>
            <a:cxnSpLocks/>
          </p:cNvCxnSpPr>
          <p:nvPr userDrawn="1"/>
        </p:nvCxnSpPr>
        <p:spPr>
          <a:xfrm>
            <a:off x="914313" y="4387948"/>
            <a:ext cx="1172603" cy="0"/>
          </a:xfrm>
          <a:prstGeom prst="line">
            <a:avLst/>
          </a:prstGeom>
          <a:ln w="76200"/>
        </p:spPr>
        <p:style>
          <a:lnRef idx="1">
            <a:schemeClr val="accent2"/>
          </a:lnRef>
          <a:fillRef idx="0">
            <a:schemeClr val="accent2"/>
          </a:fillRef>
          <a:effectRef idx="0">
            <a:schemeClr val="accent2"/>
          </a:effectRef>
          <a:fontRef idx="minor">
            <a:schemeClr val="tx1"/>
          </a:fontRef>
        </p:style>
      </p:cxnSp>
      <p:sp>
        <p:nvSpPr>
          <p:cNvPr id="9" name="Text Placeholder 2">
            <a:extLst>
              <a:ext uri="{FF2B5EF4-FFF2-40B4-BE49-F238E27FC236}">
                <a16:creationId xmlns:a16="http://schemas.microsoft.com/office/drawing/2014/main" id="{CA7C0192-8E73-3741-B808-E7043B73E544}"/>
              </a:ext>
            </a:extLst>
          </p:cNvPr>
          <p:cNvSpPr>
            <a:spLocks noGrp="1"/>
          </p:cNvSpPr>
          <p:nvPr>
            <p:ph idx="1" hasCustomPrompt="1"/>
          </p:nvPr>
        </p:nvSpPr>
        <p:spPr>
          <a:xfrm>
            <a:off x="929987" y="3702945"/>
            <a:ext cx="10366861" cy="323977"/>
          </a:xfrm>
          <a:prstGeom prst="rect">
            <a:avLst/>
          </a:prstGeom>
        </p:spPr>
        <p:txBody>
          <a:bodyPr vert="horz" lIns="0" tIns="45720" rIns="91440" bIns="45720" rtlCol="0">
            <a:normAutofit/>
          </a:bodyPr>
          <a:lstStyle>
            <a:lvl1pPr marL="0" indent="0">
              <a:buFontTx/>
              <a:buNone/>
              <a:defRPr sz="1800" b="0" i="0" cap="none" spc="0" baseline="0">
                <a:solidFill>
                  <a:schemeClr val="bg2"/>
                </a:solidFill>
                <a:latin typeface="Cambria" panose="02040503050406030204" pitchFamily="18" charset="0"/>
              </a:defRPr>
            </a:lvl1pPr>
          </a:lstStyle>
          <a:p>
            <a:pPr lvl="0"/>
            <a:r>
              <a:rPr lang="en-US"/>
              <a:t>Subtitle if needed Cambria 18pt font lorem ipsum</a:t>
            </a:r>
          </a:p>
        </p:txBody>
      </p:sp>
      <p:sp>
        <p:nvSpPr>
          <p:cNvPr id="14" name="Slide Number Placeholder 5">
            <a:extLst>
              <a:ext uri="{FF2B5EF4-FFF2-40B4-BE49-F238E27FC236}">
                <a16:creationId xmlns:a16="http://schemas.microsoft.com/office/drawing/2014/main" id="{5EEBD4C3-9687-3148-9835-CB92EF3855B4}"/>
              </a:ext>
            </a:extLst>
          </p:cNvPr>
          <p:cNvSpPr>
            <a:spLocks noGrp="1"/>
          </p:cNvSpPr>
          <p:nvPr>
            <p:ph type="sldNum" sz="quarter" idx="4"/>
          </p:nvPr>
        </p:nvSpPr>
        <p:spPr>
          <a:xfrm>
            <a:off x="11487151" y="6301231"/>
            <a:ext cx="540140" cy="428181"/>
          </a:xfrm>
          <a:prstGeom prst="rect">
            <a:avLst/>
          </a:prstGeom>
        </p:spPr>
        <p:txBody>
          <a:bodyPr vert="horz" lIns="0" tIns="0" rIns="91440" bIns="45720" rtlCol="0" anchor="t" anchorCtr="0"/>
          <a:lstStyle>
            <a:lvl1pPr algn="l">
              <a:defRPr sz="1600" b="0" i="0">
                <a:solidFill>
                  <a:schemeClr val="bg1"/>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a:p>
        </p:txBody>
      </p:sp>
      <p:pic>
        <p:nvPicPr>
          <p:cNvPr id="10" name="Graphic 9">
            <a:extLst>
              <a:ext uri="{FF2B5EF4-FFF2-40B4-BE49-F238E27FC236}">
                <a16:creationId xmlns:a16="http://schemas.microsoft.com/office/drawing/2014/main" id="{C82FC6A4-10B3-BC41-B154-89E35DD254C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Tree>
    <p:extLst>
      <p:ext uri="{BB962C8B-B14F-4D97-AF65-F5344CB8AC3E}">
        <p14:creationId xmlns:p14="http://schemas.microsoft.com/office/powerpoint/2010/main" val="142194689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Full Page Photo">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310D5C4-E678-CF44-ADB8-F2AC9EADD8BF}"/>
              </a:ext>
              <a:ext uri="{C183D7F6-B498-43B3-948B-1728B52AA6E4}">
                <adec:decorative xmlns:adec="http://schemas.microsoft.com/office/drawing/2017/decorative" val="0"/>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l="2" r="-1" b="15625"/>
          <a:stretch/>
        </p:blipFill>
        <p:spPr>
          <a:xfrm>
            <a:off x="0" y="0"/>
            <a:ext cx="12192000" cy="6858000"/>
          </a:xfrm>
          <a:prstGeom prst="rect">
            <a:avLst/>
          </a:prstGeom>
        </p:spPr>
      </p:pic>
      <p:sp>
        <p:nvSpPr>
          <p:cNvPr id="10" name="Slide Number Placeholder 9">
            <a:extLst>
              <a:ext uri="{FF2B5EF4-FFF2-40B4-BE49-F238E27FC236}">
                <a16:creationId xmlns:a16="http://schemas.microsoft.com/office/drawing/2014/main" id="{4D73434E-4098-114C-A318-A73F0F2AC61D}"/>
              </a:ext>
            </a:extLst>
          </p:cNvPr>
          <p:cNvSpPr>
            <a:spLocks noGrp="1"/>
          </p:cNvSpPr>
          <p:nvPr>
            <p:ph type="sldNum" sz="quarter" idx="11"/>
          </p:nvPr>
        </p:nvSpPr>
        <p:spPr/>
        <p:txBody>
          <a:bodyPr/>
          <a:lstStyle>
            <a:lvl1pPr>
              <a:defRPr>
                <a:solidFill>
                  <a:schemeClr val="bg1"/>
                </a:solidFill>
              </a:defRPr>
            </a:lvl1pPr>
          </a:lstStyle>
          <a:p>
            <a:fld id="{234755BD-B4AC-9044-BCE4-27904766F8BB}" type="slidenum">
              <a:rPr lang="en-US" smtClean="0"/>
              <a:pPr/>
              <a:t>‹#›</a:t>
            </a:fld>
            <a:endParaRPr lang="en-US"/>
          </a:p>
        </p:txBody>
      </p:sp>
      <p:sp>
        <p:nvSpPr>
          <p:cNvPr id="7" name="Text Placeholder 4">
            <a:extLst>
              <a:ext uri="{FF2B5EF4-FFF2-40B4-BE49-F238E27FC236}">
                <a16:creationId xmlns:a16="http://schemas.microsoft.com/office/drawing/2014/main" id="{9F91FAD6-F79D-7A4B-855F-228F32ECFBA5}"/>
              </a:ext>
            </a:extLst>
          </p:cNvPr>
          <p:cNvSpPr>
            <a:spLocks noGrp="1"/>
          </p:cNvSpPr>
          <p:nvPr>
            <p:ph type="body" sz="quarter" idx="25" hasCustomPrompt="1"/>
          </p:nvPr>
        </p:nvSpPr>
        <p:spPr>
          <a:xfrm>
            <a:off x="748586" y="5082032"/>
            <a:ext cx="6407588" cy="1272208"/>
          </a:xfrm>
        </p:spPr>
        <p:txBody>
          <a:bodyPr/>
          <a:lstStyle>
            <a:lvl1pPr marL="0" indent="0" algn="l">
              <a:buNone/>
              <a:defRPr sz="6000" b="1" i="0">
                <a:solidFill>
                  <a:schemeClr val="bg1"/>
                </a:solidFill>
                <a:latin typeface="Oswald" pitchFamily="2" charset="77"/>
              </a:defRPr>
            </a:lvl1pPr>
          </a:lstStyle>
          <a:p>
            <a:pPr lvl="0"/>
            <a:r>
              <a:rPr lang="en-US"/>
              <a:t>Insert text here</a:t>
            </a:r>
          </a:p>
        </p:txBody>
      </p:sp>
    </p:spTree>
    <p:extLst>
      <p:ext uri="{BB962C8B-B14F-4D97-AF65-F5344CB8AC3E}">
        <p14:creationId xmlns:p14="http://schemas.microsoft.com/office/powerpoint/2010/main" val="19996777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act Info 1">
    <p:spTree>
      <p:nvGrpSpPr>
        <p:cNvPr id="1" name=""/>
        <p:cNvGrpSpPr/>
        <p:nvPr/>
      </p:nvGrpSpPr>
      <p:grpSpPr>
        <a:xfrm>
          <a:off x="0" y="0"/>
          <a:ext cx="0" cy="0"/>
          <a:chOff x="0" y="0"/>
          <a:chExt cx="0" cy="0"/>
        </a:xfrm>
      </p:grpSpPr>
      <p:pic>
        <p:nvPicPr>
          <p:cNvPr id="3" name="Picture 2" descr="A person sitting at a table using a computer&#10;&#10;Description automatically generated">
            <a:extLst>
              <a:ext uri="{FF2B5EF4-FFF2-40B4-BE49-F238E27FC236}">
                <a16:creationId xmlns:a16="http://schemas.microsoft.com/office/drawing/2014/main" id="{FEB9E7CD-402C-1E49-A90E-353DA4CFE484}"/>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2" t="7812" r="-1" b="7812"/>
          <a:stretch/>
        </p:blipFill>
        <p:spPr>
          <a:xfrm>
            <a:off x="0" y="0"/>
            <a:ext cx="12192000" cy="6858000"/>
          </a:xfrm>
          <a:prstGeom prst="rect">
            <a:avLst/>
          </a:prstGeom>
        </p:spPr>
      </p:pic>
      <p:sp>
        <p:nvSpPr>
          <p:cNvPr id="8" name="Rectangle 7">
            <a:extLst>
              <a:ext uri="{FF2B5EF4-FFF2-40B4-BE49-F238E27FC236}">
                <a16:creationId xmlns:a16="http://schemas.microsoft.com/office/drawing/2014/main" id="{403F6FAB-83EC-B145-85FA-67C2A980A7A2}"/>
              </a:ext>
            </a:extLst>
          </p:cNvPr>
          <p:cNvSpPr/>
          <p:nvPr userDrawn="1"/>
        </p:nvSpPr>
        <p:spPr>
          <a:xfrm>
            <a:off x="0" y="0"/>
            <a:ext cx="12192000" cy="6858000"/>
          </a:xfrm>
          <a:prstGeom prst="rect">
            <a:avLst/>
          </a:prstGeom>
          <a:solidFill>
            <a:srgbClr val="113C53">
              <a:alpha val="7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4" name="Graphic 3">
            <a:extLst>
              <a:ext uri="{FF2B5EF4-FFF2-40B4-BE49-F238E27FC236}">
                <a16:creationId xmlns:a16="http://schemas.microsoft.com/office/drawing/2014/main" id="{A4211755-A768-194D-8D63-6DB01F71586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253227" y="259428"/>
            <a:ext cx="1561196" cy="216854"/>
          </a:xfrm>
          <a:prstGeom prst="rect">
            <a:avLst/>
          </a:prstGeom>
        </p:spPr>
      </p:pic>
      <p:sp>
        <p:nvSpPr>
          <p:cNvPr id="6" name="Oval 5">
            <a:extLst>
              <a:ext uri="{FF2B5EF4-FFF2-40B4-BE49-F238E27FC236}">
                <a16:creationId xmlns:a16="http://schemas.microsoft.com/office/drawing/2014/main" id="{EC5D6B1A-C3B1-5B4A-B106-6FC83FA37803}"/>
              </a:ext>
            </a:extLst>
          </p:cNvPr>
          <p:cNvSpPr/>
          <p:nvPr userDrawn="1"/>
        </p:nvSpPr>
        <p:spPr>
          <a:xfrm>
            <a:off x="2652481" y="2738783"/>
            <a:ext cx="1630761" cy="1612406"/>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Placeholder 17">
            <a:extLst>
              <a:ext uri="{FF2B5EF4-FFF2-40B4-BE49-F238E27FC236}">
                <a16:creationId xmlns:a16="http://schemas.microsoft.com/office/drawing/2014/main" id="{CF31B37A-1C3D-9949-A3C6-E0B576DD4598}"/>
              </a:ext>
            </a:extLst>
          </p:cNvPr>
          <p:cNvSpPr>
            <a:spLocks noGrp="1"/>
          </p:cNvSpPr>
          <p:nvPr>
            <p:ph type="title" hasCustomPrompt="1"/>
          </p:nvPr>
        </p:nvSpPr>
        <p:spPr>
          <a:xfrm>
            <a:off x="4825534" y="2391120"/>
            <a:ext cx="4878034" cy="798177"/>
          </a:xfrm>
          <a:prstGeom prst="rect">
            <a:avLst/>
          </a:prstGeom>
        </p:spPr>
        <p:txBody>
          <a:bodyPr vert="horz" lIns="0" tIns="45720" rIns="91440" bIns="45720" rtlCol="0" anchor="b" anchorCtr="0">
            <a:noAutofit/>
          </a:bodyPr>
          <a:lstStyle>
            <a:lvl1pPr>
              <a:defRPr>
                <a:solidFill>
                  <a:schemeClr val="bg1"/>
                </a:solidFill>
              </a:defRPr>
            </a:lvl1pPr>
          </a:lstStyle>
          <a:p>
            <a:r>
              <a:rPr lang="en-US"/>
              <a:t>Contact info</a:t>
            </a:r>
          </a:p>
        </p:txBody>
      </p:sp>
      <p:pic>
        <p:nvPicPr>
          <p:cNvPr id="14" name="Picture 13">
            <a:extLst>
              <a:ext uri="{FF2B5EF4-FFF2-40B4-BE49-F238E27FC236}">
                <a16:creationId xmlns:a16="http://schemas.microsoft.com/office/drawing/2014/main" id="{B4DCD3C9-B3C6-F94F-B91B-B525862B07FE}"/>
              </a:ext>
            </a:extLst>
          </p:cNvPr>
          <p:cNvPicPr>
            <a:picLocks noChangeAspect="1"/>
          </p:cNvPicPr>
          <p:nvPr userDrawn="1"/>
        </p:nvPicPr>
        <p:blipFill>
          <a:blip r:embed="rId6"/>
          <a:stretch>
            <a:fillRect/>
          </a:stretch>
        </p:blipFill>
        <p:spPr>
          <a:xfrm>
            <a:off x="3068795" y="3033593"/>
            <a:ext cx="800100" cy="914400"/>
          </a:xfrm>
          <a:prstGeom prst="rect">
            <a:avLst/>
          </a:prstGeom>
        </p:spPr>
      </p:pic>
      <p:sp>
        <p:nvSpPr>
          <p:cNvPr id="15" name="Text Placeholder 2">
            <a:extLst>
              <a:ext uri="{FF2B5EF4-FFF2-40B4-BE49-F238E27FC236}">
                <a16:creationId xmlns:a16="http://schemas.microsoft.com/office/drawing/2014/main" id="{90D751BD-9C37-1E4E-B7F2-4CB2F88A5F9C}"/>
              </a:ext>
            </a:extLst>
          </p:cNvPr>
          <p:cNvSpPr>
            <a:spLocks noGrp="1"/>
          </p:cNvSpPr>
          <p:nvPr>
            <p:ph idx="1" hasCustomPrompt="1"/>
          </p:nvPr>
        </p:nvSpPr>
        <p:spPr>
          <a:xfrm>
            <a:off x="4825534" y="3792797"/>
            <a:ext cx="4878034" cy="798177"/>
          </a:xfrm>
          <a:prstGeom prst="rect">
            <a:avLst/>
          </a:prstGeom>
        </p:spPr>
        <p:txBody>
          <a:bodyPr vert="horz" lIns="0" tIns="45720" rIns="91440" bIns="45720" rtlCol="0">
            <a:normAutofit/>
          </a:bodyPr>
          <a:lstStyle>
            <a:lvl1pPr marL="0" indent="0">
              <a:buFontTx/>
              <a:buNone/>
              <a:defRPr sz="1800" b="0" i="1" cap="none" spc="0" baseline="0">
                <a:solidFill>
                  <a:schemeClr val="bg1"/>
                </a:solidFill>
                <a:latin typeface="Cambria" panose="02040503050406030204" pitchFamily="18" charset="0"/>
              </a:defRPr>
            </a:lvl1pPr>
          </a:lstStyle>
          <a:p>
            <a:pPr lvl="0"/>
            <a:r>
              <a:rPr lang="en-US"/>
              <a:t>Phone: 703-888-8888</a:t>
            </a:r>
          </a:p>
          <a:p>
            <a:pPr lvl="0"/>
            <a:r>
              <a:rPr lang="en-US"/>
              <a:t>E-mail: </a:t>
            </a:r>
            <a:r>
              <a:rPr lang="en-US" err="1"/>
              <a:t>name@accenture.com</a:t>
            </a:r>
            <a:endParaRPr lang="en-US"/>
          </a:p>
        </p:txBody>
      </p:sp>
      <p:sp>
        <p:nvSpPr>
          <p:cNvPr id="19" name="Text Placeholder 2">
            <a:extLst>
              <a:ext uri="{FF2B5EF4-FFF2-40B4-BE49-F238E27FC236}">
                <a16:creationId xmlns:a16="http://schemas.microsoft.com/office/drawing/2014/main" id="{3CB4AC76-DBB9-064F-B4B6-D07545D70DDF}"/>
              </a:ext>
            </a:extLst>
          </p:cNvPr>
          <p:cNvSpPr>
            <a:spLocks noGrp="1"/>
          </p:cNvSpPr>
          <p:nvPr>
            <p:ph idx="35" hasCustomPrompt="1"/>
          </p:nvPr>
        </p:nvSpPr>
        <p:spPr>
          <a:xfrm>
            <a:off x="4825534" y="3251516"/>
            <a:ext cx="4878034" cy="394981"/>
          </a:xfrm>
          <a:prstGeom prst="rect">
            <a:avLst/>
          </a:prstGeom>
        </p:spPr>
        <p:txBody>
          <a:bodyPr vert="horz" lIns="0" tIns="45720" rIns="91440" bIns="45720" rtlCol="0">
            <a:normAutofit/>
          </a:bodyPr>
          <a:lstStyle>
            <a:lvl1pPr marL="0" indent="0">
              <a:buFontTx/>
              <a:buNone/>
              <a:defRPr sz="2050" b="0" i="0" cap="all" spc="0" baseline="0">
                <a:solidFill>
                  <a:schemeClr val="accent2"/>
                </a:solidFill>
                <a:latin typeface="Oswald" pitchFamily="2" charset="77"/>
              </a:defRPr>
            </a:lvl1pPr>
          </a:lstStyle>
          <a:p>
            <a:pPr lvl="0"/>
            <a:r>
              <a:rPr lang="en-US"/>
              <a:t>Insert Name</a:t>
            </a:r>
          </a:p>
        </p:txBody>
      </p:sp>
      <p:cxnSp>
        <p:nvCxnSpPr>
          <p:cNvPr id="20" name="Straight Connector 19">
            <a:extLst>
              <a:ext uri="{FF2B5EF4-FFF2-40B4-BE49-F238E27FC236}">
                <a16:creationId xmlns:a16="http://schemas.microsoft.com/office/drawing/2014/main" id="{3785625A-0FD6-A241-8FBE-8DCB6EFF968D}"/>
              </a:ext>
            </a:extLst>
          </p:cNvPr>
          <p:cNvCxnSpPr>
            <a:cxnSpLocks/>
          </p:cNvCxnSpPr>
          <p:nvPr userDrawn="1"/>
        </p:nvCxnSpPr>
        <p:spPr>
          <a:xfrm>
            <a:off x="2370061" y="2087556"/>
            <a:ext cx="7688339" cy="0"/>
          </a:xfrm>
          <a:prstGeom prst="line">
            <a:avLst/>
          </a:prstGeom>
          <a:ln w="2540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25" name="Straight Connector 24">
            <a:extLst>
              <a:ext uri="{FF2B5EF4-FFF2-40B4-BE49-F238E27FC236}">
                <a16:creationId xmlns:a16="http://schemas.microsoft.com/office/drawing/2014/main" id="{CB4EF676-DBAF-9A40-87DB-AD346FC511B9}"/>
              </a:ext>
            </a:extLst>
          </p:cNvPr>
          <p:cNvCxnSpPr>
            <a:cxnSpLocks/>
          </p:cNvCxnSpPr>
          <p:nvPr userDrawn="1"/>
        </p:nvCxnSpPr>
        <p:spPr>
          <a:xfrm>
            <a:off x="2356614" y="4944704"/>
            <a:ext cx="7688339" cy="0"/>
          </a:xfrm>
          <a:prstGeom prst="line">
            <a:avLst/>
          </a:prstGeom>
          <a:ln w="25400">
            <a:solidFill>
              <a:schemeClr val="bg1"/>
            </a:solidFill>
          </a:ln>
        </p:spPr>
        <p:style>
          <a:lnRef idx="1">
            <a:schemeClr val="accent2"/>
          </a:lnRef>
          <a:fillRef idx="0">
            <a:schemeClr val="accent2"/>
          </a:fillRef>
          <a:effectRef idx="0">
            <a:schemeClr val="accent2"/>
          </a:effectRef>
          <a:fontRef idx="minor">
            <a:schemeClr val="tx1"/>
          </a:fontRef>
        </p:style>
      </p:cxnSp>
      <p:sp>
        <p:nvSpPr>
          <p:cNvPr id="26" name="Slide Number Placeholder 2">
            <a:extLst>
              <a:ext uri="{FF2B5EF4-FFF2-40B4-BE49-F238E27FC236}">
                <a16:creationId xmlns:a16="http://schemas.microsoft.com/office/drawing/2014/main" id="{F856A29B-4189-CE46-91C3-538C787CF21B}"/>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19621011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act Info 2">
    <p:spTree>
      <p:nvGrpSpPr>
        <p:cNvPr id="1" name=""/>
        <p:cNvGrpSpPr/>
        <p:nvPr/>
      </p:nvGrpSpPr>
      <p:grpSpPr>
        <a:xfrm>
          <a:off x="0" y="0"/>
          <a:ext cx="0" cy="0"/>
          <a:chOff x="0" y="0"/>
          <a:chExt cx="0" cy="0"/>
        </a:xfrm>
      </p:grpSpPr>
      <p:pic>
        <p:nvPicPr>
          <p:cNvPr id="3" name="Picture 2" descr="A person sitting at a table using a computer&#10;&#10;Description automatically generated">
            <a:extLst>
              <a:ext uri="{FF2B5EF4-FFF2-40B4-BE49-F238E27FC236}">
                <a16:creationId xmlns:a16="http://schemas.microsoft.com/office/drawing/2014/main" id="{FEB9E7CD-402C-1E49-A90E-353DA4CFE484}"/>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2" t="7812" r="-1" b="7812"/>
          <a:stretch/>
        </p:blipFill>
        <p:spPr>
          <a:xfrm>
            <a:off x="0" y="0"/>
            <a:ext cx="12192000" cy="6858000"/>
          </a:xfrm>
          <a:prstGeom prst="rect">
            <a:avLst/>
          </a:prstGeom>
        </p:spPr>
      </p:pic>
      <p:sp>
        <p:nvSpPr>
          <p:cNvPr id="8" name="Rectangle 7">
            <a:extLst>
              <a:ext uri="{FF2B5EF4-FFF2-40B4-BE49-F238E27FC236}">
                <a16:creationId xmlns:a16="http://schemas.microsoft.com/office/drawing/2014/main" id="{403F6FAB-83EC-B145-85FA-67C2A980A7A2}"/>
              </a:ext>
            </a:extLst>
          </p:cNvPr>
          <p:cNvSpPr/>
          <p:nvPr userDrawn="1"/>
        </p:nvSpPr>
        <p:spPr>
          <a:xfrm>
            <a:off x="0" y="0"/>
            <a:ext cx="12192000" cy="6858000"/>
          </a:xfrm>
          <a:prstGeom prst="rect">
            <a:avLst/>
          </a:prstGeom>
          <a:solidFill>
            <a:srgbClr val="113C53">
              <a:alpha val="7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4" name="Graphic 3">
            <a:extLst>
              <a:ext uri="{FF2B5EF4-FFF2-40B4-BE49-F238E27FC236}">
                <a16:creationId xmlns:a16="http://schemas.microsoft.com/office/drawing/2014/main" id="{A4211755-A768-194D-8D63-6DB01F71586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253227" y="259428"/>
            <a:ext cx="1561196" cy="216854"/>
          </a:xfrm>
          <a:prstGeom prst="rect">
            <a:avLst/>
          </a:prstGeom>
        </p:spPr>
      </p:pic>
      <p:sp>
        <p:nvSpPr>
          <p:cNvPr id="6" name="Oval 5">
            <a:extLst>
              <a:ext uri="{FF2B5EF4-FFF2-40B4-BE49-F238E27FC236}">
                <a16:creationId xmlns:a16="http://schemas.microsoft.com/office/drawing/2014/main" id="{EC5D6B1A-C3B1-5B4A-B106-6FC83FA37803}"/>
              </a:ext>
            </a:extLst>
          </p:cNvPr>
          <p:cNvSpPr/>
          <p:nvPr userDrawn="1"/>
        </p:nvSpPr>
        <p:spPr>
          <a:xfrm>
            <a:off x="5583435" y="1040529"/>
            <a:ext cx="1005118" cy="993805"/>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Placeholder 17">
            <a:extLst>
              <a:ext uri="{FF2B5EF4-FFF2-40B4-BE49-F238E27FC236}">
                <a16:creationId xmlns:a16="http://schemas.microsoft.com/office/drawing/2014/main" id="{CF31B37A-1C3D-9949-A3C6-E0B576DD4598}"/>
              </a:ext>
            </a:extLst>
          </p:cNvPr>
          <p:cNvSpPr>
            <a:spLocks noGrp="1"/>
          </p:cNvSpPr>
          <p:nvPr>
            <p:ph type="title" hasCustomPrompt="1"/>
          </p:nvPr>
        </p:nvSpPr>
        <p:spPr>
          <a:xfrm>
            <a:off x="2370061" y="2812213"/>
            <a:ext cx="7674892" cy="860371"/>
          </a:xfrm>
          <a:prstGeom prst="rect">
            <a:avLst/>
          </a:prstGeom>
        </p:spPr>
        <p:txBody>
          <a:bodyPr vert="horz" lIns="0" tIns="45720" rIns="91440" bIns="45720" rtlCol="0" anchor="b" anchorCtr="0">
            <a:noAutofit/>
          </a:bodyPr>
          <a:lstStyle>
            <a:lvl1pPr>
              <a:defRPr>
                <a:solidFill>
                  <a:schemeClr val="bg1"/>
                </a:solidFill>
              </a:defRPr>
            </a:lvl1pPr>
          </a:lstStyle>
          <a:p>
            <a:r>
              <a:rPr lang="en-US"/>
              <a:t>Contact INFO</a:t>
            </a:r>
          </a:p>
        </p:txBody>
      </p:sp>
      <p:pic>
        <p:nvPicPr>
          <p:cNvPr id="14" name="Picture 13">
            <a:extLst>
              <a:ext uri="{FF2B5EF4-FFF2-40B4-BE49-F238E27FC236}">
                <a16:creationId xmlns:a16="http://schemas.microsoft.com/office/drawing/2014/main" id="{B4DCD3C9-B3C6-F94F-B91B-B525862B07FE}"/>
              </a:ext>
            </a:extLst>
          </p:cNvPr>
          <p:cNvPicPr>
            <a:picLocks noChangeAspect="1"/>
          </p:cNvPicPr>
          <p:nvPr userDrawn="1"/>
        </p:nvPicPr>
        <p:blipFill>
          <a:blip r:embed="rId6"/>
          <a:stretch>
            <a:fillRect/>
          </a:stretch>
        </p:blipFill>
        <p:spPr>
          <a:xfrm>
            <a:off x="5849429" y="1220059"/>
            <a:ext cx="493141" cy="563590"/>
          </a:xfrm>
          <a:prstGeom prst="rect">
            <a:avLst/>
          </a:prstGeom>
        </p:spPr>
      </p:pic>
      <p:sp>
        <p:nvSpPr>
          <p:cNvPr id="15" name="Text Placeholder 2">
            <a:extLst>
              <a:ext uri="{FF2B5EF4-FFF2-40B4-BE49-F238E27FC236}">
                <a16:creationId xmlns:a16="http://schemas.microsoft.com/office/drawing/2014/main" id="{90D751BD-9C37-1E4E-B7F2-4CB2F88A5F9C}"/>
              </a:ext>
            </a:extLst>
          </p:cNvPr>
          <p:cNvSpPr>
            <a:spLocks noGrp="1"/>
          </p:cNvSpPr>
          <p:nvPr>
            <p:ph idx="1" hasCustomPrompt="1"/>
          </p:nvPr>
        </p:nvSpPr>
        <p:spPr>
          <a:xfrm>
            <a:off x="2370061" y="4225945"/>
            <a:ext cx="7688338" cy="798177"/>
          </a:xfrm>
          <a:prstGeom prst="rect">
            <a:avLst/>
          </a:prstGeom>
        </p:spPr>
        <p:txBody>
          <a:bodyPr vert="horz" lIns="0" tIns="45720" rIns="91440" bIns="45720" rtlCol="0">
            <a:normAutofit/>
          </a:bodyPr>
          <a:lstStyle>
            <a:lvl1pPr marL="0" indent="0">
              <a:buFontTx/>
              <a:buNone/>
              <a:defRPr sz="1800" b="0" i="1" cap="none" spc="0" baseline="0">
                <a:solidFill>
                  <a:schemeClr val="bg1"/>
                </a:solidFill>
                <a:latin typeface="Cambria" panose="02040503050406030204" pitchFamily="18" charset="0"/>
              </a:defRPr>
            </a:lvl1pPr>
          </a:lstStyle>
          <a:p>
            <a:pPr lvl="0"/>
            <a:r>
              <a:rPr lang="en-US"/>
              <a:t>Phone: 703-888-8888</a:t>
            </a:r>
          </a:p>
          <a:p>
            <a:pPr lvl="0"/>
            <a:r>
              <a:rPr lang="en-US"/>
              <a:t>E-mail: </a:t>
            </a:r>
            <a:r>
              <a:rPr lang="en-US" err="1"/>
              <a:t>name@accenture.com</a:t>
            </a:r>
            <a:endParaRPr lang="en-US"/>
          </a:p>
        </p:txBody>
      </p:sp>
      <p:sp>
        <p:nvSpPr>
          <p:cNvPr id="19" name="Text Placeholder 2">
            <a:extLst>
              <a:ext uri="{FF2B5EF4-FFF2-40B4-BE49-F238E27FC236}">
                <a16:creationId xmlns:a16="http://schemas.microsoft.com/office/drawing/2014/main" id="{3CB4AC76-DBB9-064F-B4B6-D07545D70DDF}"/>
              </a:ext>
            </a:extLst>
          </p:cNvPr>
          <p:cNvSpPr>
            <a:spLocks noGrp="1"/>
          </p:cNvSpPr>
          <p:nvPr>
            <p:ph idx="35" hasCustomPrompt="1"/>
          </p:nvPr>
        </p:nvSpPr>
        <p:spPr>
          <a:xfrm>
            <a:off x="2370060" y="3696872"/>
            <a:ext cx="7688339" cy="529215"/>
          </a:xfrm>
          <a:prstGeom prst="rect">
            <a:avLst/>
          </a:prstGeom>
        </p:spPr>
        <p:txBody>
          <a:bodyPr vert="horz" lIns="0" tIns="45720" rIns="91440" bIns="45720" rtlCol="0">
            <a:normAutofit/>
          </a:bodyPr>
          <a:lstStyle>
            <a:lvl1pPr marL="0" indent="0">
              <a:buFontTx/>
              <a:buNone/>
              <a:defRPr sz="2050" b="0" i="0" cap="all" spc="0" baseline="0">
                <a:solidFill>
                  <a:schemeClr val="accent2"/>
                </a:solidFill>
                <a:latin typeface="Oswald" pitchFamily="2" charset="77"/>
              </a:defRPr>
            </a:lvl1pPr>
          </a:lstStyle>
          <a:p>
            <a:pPr lvl="0"/>
            <a:r>
              <a:rPr lang="en-US"/>
              <a:t>Insert Name(S)</a:t>
            </a:r>
          </a:p>
        </p:txBody>
      </p:sp>
      <p:cxnSp>
        <p:nvCxnSpPr>
          <p:cNvPr id="20" name="Straight Connector 19">
            <a:extLst>
              <a:ext uri="{FF2B5EF4-FFF2-40B4-BE49-F238E27FC236}">
                <a16:creationId xmlns:a16="http://schemas.microsoft.com/office/drawing/2014/main" id="{3785625A-0FD6-A241-8FBE-8DCB6EFF968D}"/>
              </a:ext>
            </a:extLst>
          </p:cNvPr>
          <p:cNvCxnSpPr>
            <a:cxnSpLocks/>
          </p:cNvCxnSpPr>
          <p:nvPr userDrawn="1"/>
        </p:nvCxnSpPr>
        <p:spPr>
          <a:xfrm>
            <a:off x="2370061" y="2520690"/>
            <a:ext cx="7688339" cy="0"/>
          </a:xfrm>
          <a:prstGeom prst="line">
            <a:avLst/>
          </a:prstGeom>
          <a:ln w="2540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25" name="Straight Connector 24">
            <a:extLst>
              <a:ext uri="{FF2B5EF4-FFF2-40B4-BE49-F238E27FC236}">
                <a16:creationId xmlns:a16="http://schemas.microsoft.com/office/drawing/2014/main" id="{CB4EF676-DBAF-9A40-87DB-AD346FC511B9}"/>
              </a:ext>
            </a:extLst>
          </p:cNvPr>
          <p:cNvCxnSpPr>
            <a:cxnSpLocks/>
          </p:cNvCxnSpPr>
          <p:nvPr userDrawn="1"/>
        </p:nvCxnSpPr>
        <p:spPr>
          <a:xfrm>
            <a:off x="2356614" y="5377838"/>
            <a:ext cx="7688339" cy="0"/>
          </a:xfrm>
          <a:prstGeom prst="line">
            <a:avLst/>
          </a:prstGeom>
          <a:ln w="25400">
            <a:solidFill>
              <a:schemeClr val="bg1"/>
            </a:solidFill>
          </a:ln>
        </p:spPr>
        <p:style>
          <a:lnRef idx="1">
            <a:schemeClr val="accent2"/>
          </a:lnRef>
          <a:fillRef idx="0">
            <a:schemeClr val="accent2"/>
          </a:fillRef>
          <a:effectRef idx="0">
            <a:schemeClr val="accent2"/>
          </a:effectRef>
          <a:fontRef idx="minor">
            <a:schemeClr val="tx1"/>
          </a:fontRef>
        </p:style>
      </p:cxnSp>
      <p:sp>
        <p:nvSpPr>
          <p:cNvPr id="16" name="Slide Number Placeholder 2">
            <a:extLst>
              <a:ext uri="{FF2B5EF4-FFF2-40B4-BE49-F238E27FC236}">
                <a16:creationId xmlns:a16="http://schemas.microsoft.com/office/drawing/2014/main" id="{03C3B9B8-ECBC-4942-8106-2D8B652A3A6C}"/>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307785077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Quote Slide_Dar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E0702A4-8FC5-1B47-B7A5-071A20A1E6CB}"/>
              </a:ext>
            </a:extLst>
          </p:cNvPr>
          <p:cNvPicPr>
            <a:picLocks noChangeAspect="1"/>
          </p:cNvPicPr>
          <p:nvPr userDrawn="1"/>
        </p:nvPicPr>
        <p:blipFill rotWithShape="1">
          <a:blip r:embed="rId2"/>
          <a:srcRect l="12492" t="271" r="32227" b="12618"/>
          <a:stretch/>
        </p:blipFill>
        <p:spPr>
          <a:xfrm>
            <a:off x="0" y="0"/>
            <a:ext cx="12192000" cy="6858000"/>
          </a:xfrm>
          <a:prstGeom prst="rect">
            <a:avLst/>
          </a:prstGeom>
        </p:spPr>
      </p:pic>
      <p:sp>
        <p:nvSpPr>
          <p:cNvPr id="3" name="Slide Number Placeholder 2">
            <a:extLst>
              <a:ext uri="{FF2B5EF4-FFF2-40B4-BE49-F238E27FC236}">
                <a16:creationId xmlns:a16="http://schemas.microsoft.com/office/drawing/2014/main" id="{0D9A5CA4-1ADF-144F-BE0A-6629F3D76F5B}"/>
              </a:ext>
            </a:extLst>
          </p:cNvPr>
          <p:cNvSpPr>
            <a:spLocks noGrp="1"/>
          </p:cNvSpPr>
          <p:nvPr>
            <p:ph type="sldNum" sz="quarter" idx="10"/>
          </p:nvPr>
        </p:nvSpPr>
        <p:spPr/>
        <p:txBody>
          <a:bodyPr/>
          <a:lstStyle>
            <a:lvl1pPr>
              <a:defRPr>
                <a:solidFill>
                  <a:schemeClr val="bg2"/>
                </a:solidFill>
              </a:defRPr>
            </a:lvl1pPr>
          </a:lstStyle>
          <a:p>
            <a:fld id="{234755BD-B4AC-9044-BCE4-27904766F8BB}" type="slidenum">
              <a:rPr lang="en-US" smtClean="0"/>
              <a:pPr/>
              <a:t>‹#›</a:t>
            </a:fld>
            <a:endParaRPr lang="en-US"/>
          </a:p>
        </p:txBody>
      </p:sp>
      <p:pic>
        <p:nvPicPr>
          <p:cNvPr id="8" name="Graphic 7">
            <a:extLst>
              <a:ext uri="{FF2B5EF4-FFF2-40B4-BE49-F238E27FC236}">
                <a16:creationId xmlns:a16="http://schemas.microsoft.com/office/drawing/2014/main" id="{7F68BA70-379C-B74C-8362-EA71ECB9AE0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253227" y="259428"/>
            <a:ext cx="1561196" cy="216854"/>
          </a:xfrm>
          <a:prstGeom prst="rect">
            <a:avLst/>
          </a:prstGeom>
        </p:spPr>
      </p:pic>
      <p:sp>
        <p:nvSpPr>
          <p:cNvPr id="4" name="TextBox 3">
            <a:extLst>
              <a:ext uri="{FF2B5EF4-FFF2-40B4-BE49-F238E27FC236}">
                <a16:creationId xmlns:a16="http://schemas.microsoft.com/office/drawing/2014/main" id="{7D5920F1-0448-A246-8654-4F21834C1662}"/>
              </a:ext>
            </a:extLst>
          </p:cNvPr>
          <p:cNvSpPr txBox="1"/>
          <p:nvPr userDrawn="1"/>
        </p:nvSpPr>
        <p:spPr>
          <a:xfrm>
            <a:off x="5588794" y="897518"/>
            <a:ext cx="1014412" cy="270843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7000" b="1" i="0" kern="1200">
                <a:solidFill>
                  <a:schemeClr val="bg1"/>
                </a:solidFill>
                <a:effectLst/>
                <a:latin typeface="Oswald" pitchFamily="2" charset="77"/>
                <a:ea typeface="+mn-ea"/>
                <a:cs typeface="+mn-cs"/>
              </a:rPr>
              <a:t>"</a:t>
            </a:r>
          </a:p>
        </p:txBody>
      </p:sp>
      <p:sp>
        <p:nvSpPr>
          <p:cNvPr id="6" name="Text Placeholder 5">
            <a:extLst>
              <a:ext uri="{FF2B5EF4-FFF2-40B4-BE49-F238E27FC236}">
                <a16:creationId xmlns:a16="http://schemas.microsoft.com/office/drawing/2014/main" id="{DBCFEDD8-A1C1-E046-BC11-D540C9A4472C}"/>
              </a:ext>
            </a:extLst>
          </p:cNvPr>
          <p:cNvSpPr>
            <a:spLocks noGrp="1"/>
          </p:cNvSpPr>
          <p:nvPr>
            <p:ph type="body" sz="quarter" idx="11" hasCustomPrompt="1"/>
          </p:nvPr>
        </p:nvSpPr>
        <p:spPr>
          <a:xfrm>
            <a:off x="1516965" y="2060327"/>
            <a:ext cx="9158068" cy="3157972"/>
          </a:xfrm>
        </p:spPr>
        <p:txBody>
          <a:bodyPr/>
          <a:lstStyle>
            <a:lvl1pPr marL="0" indent="0" algn="ctr">
              <a:lnSpc>
                <a:spcPct val="110000"/>
              </a:lnSpc>
              <a:buNone/>
              <a:defRPr sz="3600">
                <a:solidFill>
                  <a:schemeClr val="bg1"/>
                </a:solidFill>
                <a:latin typeface="Oswald" pitchFamily="2" charset="77"/>
              </a:defRPr>
            </a:lvl1pPr>
          </a:lstStyle>
          <a:p>
            <a:pPr lvl="0"/>
            <a:r>
              <a:rPr lang="en-US"/>
              <a:t>Insert quote. Four to five lines. Insert quote. Four to five lines. Insert quote. Four to five lines. Insert quote. Four to five lines. Insert quote. Four to five lines. Insert quote. Four to five lines. Insert quote. Four to five lines. Insert quote. Four to five lines.”</a:t>
            </a:r>
          </a:p>
        </p:txBody>
      </p:sp>
      <p:sp>
        <p:nvSpPr>
          <p:cNvPr id="10" name="Text Placeholder 2">
            <a:extLst>
              <a:ext uri="{FF2B5EF4-FFF2-40B4-BE49-F238E27FC236}">
                <a16:creationId xmlns:a16="http://schemas.microsoft.com/office/drawing/2014/main" id="{311ED389-4663-9F44-B154-39544D7C3700}"/>
              </a:ext>
            </a:extLst>
          </p:cNvPr>
          <p:cNvSpPr>
            <a:spLocks noGrp="1"/>
          </p:cNvSpPr>
          <p:nvPr>
            <p:ph type="body" sz="quarter" idx="33" hasCustomPrompt="1"/>
          </p:nvPr>
        </p:nvSpPr>
        <p:spPr>
          <a:xfrm>
            <a:off x="3038474" y="5391067"/>
            <a:ext cx="6115049" cy="550424"/>
          </a:xfrm>
        </p:spPr>
        <p:txBody>
          <a:bodyPr vert="horz" lIns="0" tIns="0" rIns="0" bIns="0" rtlCol="0" anchor="t" anchorCtr="0">
            <a:noAutofit/>
          </a:bodyPr>
          <a:lstStyle>
            <a:lvl1pPr marL="0" marR="0" indent="0" algn="ctr" defTabSz="914173" rtl="0" eaLnBrk="1" fontAlgn="auto" latinLnBrk="0" hangingPunct="1">
              <a:lnSpc>
                <a:spcPct val="80000"/>
              </a:lnSpc>
              <a:spcBef>
                <a:spcPts val="0"/>
              </a:spcBef>
              <a:spcAft>
                <a:spcPts val="0"/>
              </a:spcAft>
              <a:buClr>
                <a:schemeClr val="accent2"/>
              </a:buClr>
              <a:buSzTx/>
              <a:buFontTx/>
              <a:buNone/>
              <a:tabLst/>
              <a:defRPr lang="en-US" sz="1500" b="0" i="0" spc="100" baseline="0" smtClean="0">
                <a:solidFill>
                  <a:schemeClr val="accent2"/>
                </a:solidFill>
                <a:effectLst/>
                <a:latin typeface="Oswald" pitchFamily="2" charset="77"/>
              </a:defRPr>
            </a:lvl1pPr>
          </a:lstStyle>
          <a:p>
            <a:pPr marL="0" marR="0" lvl="0" indent="0" algn="ctr" defTabSz="914173" rtl="0" eaLnBrk="1" fontAlgn="auto" latinLnBrk="0" hangingPunct="1">
              <a:lnSpc>
                <a:spcPct val="80000"/>
              </a:lnSpc>
              <a:spcBef>
                <a:spcPts val="0"/>
              </a:spcBef>
              <a:spcAft>
                <a:spcPts val="0"/>
              </a:spcAft>
              <a:buClr>
                <a:schemeClr val="accent2"/>
              </a:buClr>
              <a:buSzTx/>
              <a:buFontTx/>
              <a:buNone/>
              <a:tabLst/>
              <a:defRPr/>
            </a:pPr>
            <a:r>
              <a:rPr lang="en-US"/>
              <a:t>—QUOTE ATTRIBUTION</a:t>
            </a:r>
          </a:p>
        </p:txBody>
      </p:sp>
    </p:spTree>
    <p:extLst>
      <p:ext uri="{BB962C8B-B14F-4D97-AF65-F5344CB8AC3E}">
        <p14:creationId xmlns:p14="http://schemas.microsoft.com/office/powerpoint/2010/main" val="244426156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Quote Slide_Light">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7F68BA70-379C-B74C-8362-EA71ECB9AE0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4" name="TextBox 3">
            <a:extLst>
              <a:ext uri="{FF2B5EF4-FFF2-40B4-BE49-F238E27FC236}">
                <a16:creationId xmlns:a16="http://schemas.microsoft.com/office/drawing/2014/main" id="{7D5920F1-0448-A246-8654-4F21834C1662}"/>
              </a:ext>
            </a:extLst>
          </p:cNvPr>
          <p:cNvSpPr txBox="1"/>
          <p:nvPr userDrawn="1"/>
        </p:nvSpPr>
        <p:spPr>
          <a:xfrm>
            <a:off x="5588794" y="897518"/>
            <a:ext cx="1014412" cy="270843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7000" b="1" i="0" kern="1200">
                <a:solidFill>
                  <a:schemeClr val="accent2"/>
                </a:solidFill>
                <a:effectLst/>
                <a:latin typeface="Oswald" pitchFamily="2" charset="77"/>
                <a:ea typeface="+mn-ea"/>
                <a:cs typeface="+mn-cs"/>
              </a:rPr>
              <a:t>"</a:t>
            </a:r>
          </a:p>
        </p:txBody>
      </p:sp>
      <p:sp>
        <p:nvSpPr>
          <p:cNvPr id="6" name="Text Placeholder 5">
            <a:extLst>
              <a:ext uri="{FF2B5EF4-FFF2-40B4-BE49-F238E27FC236}">
                <a16:creationId xmlns:a16="http://schemas.microsoft.com/office/drawing/2014/main" id="{DBCFEDD8-A1C1-E046-BC11-D540C9A4472C}"/>
              </a:ext>
            </a:extLst>
          </p:cNvPr>
          <p:cNvSpPr>
            <a:spLocks noGrp="1"/>
          </p:cNvSpPr>
          <p:nvPr>
            <p:ph type="body" sz="quarter" idx="11" hasCustomPrompt="1"/>
          </p:nvPr>
        </p:nvSpPr>
        <p:spPr>
          <a:xfrm>
            <a:off x="1516965" y="2060327"/>
            <a:ext cx="9158068" cy="3157972"/>
          </a:xfrm>
        </p:spPr>
        <p:txBody>
          <a:bodyPr/>
          <a:lstStyle>
            <a:lvl1pPr marL="0" indent="0" algn="ctr">
              <a:lnSpc>
                <a:spcPct val="110000"/>
              </a:lnSpc>
              <a:buNone/>
              <a:defRPr sz="3600">
                <a:solidFill>
                  <a:schemeClr val="tx1"/>
                </a:solidFill>
                <a:latin typeface="Oswald" pitchFamily="2" charset="77"/>
              </a:defRPr>
            </a:lvl1pPr>
          </a:lstStyle>
          <a:p>
            <a:pPr lvl="0"/>
            <a:r>
              <a:rPr lang="en-US"/>
              <a:t>Insert quote. Four to five lines. Insert quote. Four to five lines. Insert quote. Four to five lines. Insert quote. Four to five lines. Insert quote. Four to five lines. Insert quote. Four to five lines. Insert quote. Four to five lines. Insert quote. Four to five lines.”</a:t>
            </a:r>
          </a:p>
        </p:txBody>
      </p:sp>
      <p:sp>
        <p:nvSpPr>
          <p:cNvPr id="10" name="Text Placeholder 2">
            <a:extLst>
              <a:ext uri="{FF2B5EF4-FFF2-40B4-BE49-F238E27FC236}">
                <a16:creationId xmlns:a16="http://schemas.microsoft.com/office/drawing/2014/main" id="{311ED389-4663-9F44-B154-39544D7C3700}"/>
              </a:ext>
            </a:extLst>
          </p:cNvPr>
          <p:cNvSpPr>
            <a:spLocks noGrp="1"/>
          </p:cNvSpPr>
          <p:nvPr>
            <p:ph type="body" sz="quarter" idx="33" hasCustomPrompt="1"/>
          </p:nvPr>
        </p:nvSpPr>
        <p:spPr>
          <a:xfrm>
            <a:off x="3038474" y="5391067"/>
            <a:ext cx="6115049" cy="550424"/>
          </a:xfrm>
        </p:spPr>
        <p:txBody>
          <a:bodyPr vert="horz" lIns="0" tIns="0" rIns="0" bIns="0" rtlCol="0" anchor="t" anchorCtr="0">
            <a:noAutofit/>
          </a:bodyPr>
          <a:lstStyle>
            <a:lvl1pPr marL="0" marR="0" indent="0" algn="ctr" defTabSz="914173" rtl="0" eaLnBrk="1" fontAlgn="auto" latinLnBrk="0" hangingPunct="1">
              <a:lnSpc>
                <a:spcPct val="80000"/>
              </a:lnSpc>
              <a:spcBef>
                <a:spcPts val="0"/>
              </a:spcBef>
              <a:spcAft>
                <a:spcPts val="0"/>
              </a:spcAft>
              <a:buClr>
                <a:schemeClr val="accent2"/>
              </a:buClr>
              <a:buSzTx/>
              <a:buFontTx/>
              <a:buNone/>
              <a:tabLst/>
              <a:defRPr lang="en-US" sz="1500" b="0" i="0" spc="100" baseline="0">
                <a:solidFill>
                  <a:schemeClr val="accent1"/>
                </a:solidFill>
                <a:effectLst/>
                <a:latin typeface="Oswald" pitchFamily="2" charset="77"/>
              </a:defRPr>
            </a:lvl1pPr>
          </a:lstStyle>
          <a:p>
            <a:pPr marL="0" marR="0" lvl="0" indent="0" algn="ctr" defTabSz="914173" rtl="0" eaLnBrk="1" fontAlgn="auto" latinLnBrk="0" hangingPunct="1">
              <a:lnSpc>
                <a:spcPct val="80000"/>
              </a:lnSpc>
              <a:spcBef>
                <a:spcPts val="0"/>
              </a:spcBef>
              <a:spcAft>
                <a:spcPts val="0"/>
              </a:spcAft>
              <a:buClr>
                <a:schemeClr val="accent2"/>
              </a:buClr>
              <a:buSzTx/>
              <a:buFontTx/>
              <a:buNone/>
              <a:tabLst/>
              <a:defRPr/>
            </a:pPr>
            <a:r>
              <a:rPr lang="en-US"/>
              <a:t>—QUOTE ATTRIBUTION</a:t>
            </a:r>
          </a:p>
        </p:txBody>
      </p:sp>
      <p:pic>
        <p:nvPicPr>
          <p:cNvPr id="9" name="Graphic 8">
            <a:extLst>
              <a:ext uri="{FF2B5EF4-FFF2-40B4-BE49-F238E27FC236}">
                <a16:creationId xmlns:a16="http://schemas.microsoft.com/office/drawing/2014/main" id="{3EF31C55-D879-8447-9A96-BCBCA7DB040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253245" y="258793"/>
            <a:ext cx="1561196" cy="216854"/>
          </a:xfrm>
          <a:prstGeom prst="rect">
            <a:avLst/>
          </a:prstGeom>
        </p:spPr>
      </p:pic>
      <p:sp>
        <p:nvSpPr>
          <p:cNvPr id="11" name="Slide Number Placeholder 2">
            <a:extLst>
              <a:ext uri="{FF2B5EF4-FFF2-40B4-BE49-F238E27FC236}">
                <a16:creationId xmlns:a16="http://schemas.microsoft.com/office/drawing/2014/main" id="{795D4A6D-9D9A-0041-AC3B-4503DA84D2E4}"/>
              </a:ext>
            </a:extLst>
          </p:cNvPr>
          <p:cNvSpPr>
            <a:spLocks noGrp="1"/>
          </p:cNvSpPr>
          <p:nvPr>
            <p:ph type="sldNum" sz="quarter" idx="10"/>
          </p:nvPr>
        </p:nvSpPr>
        <p:spPr>
          <a:xfrm>
            <a:off x="11707151" y="6354240"/>
            <a:ext cx="399651" cy="312098"/>
          </a:xfrm>
        </p:spPr>
        <p:txBody>
          <a:bodyPr/>
          <a:lstStyle/>
          <a:p>
            <a:fld id="{234755BD-B4AC-9044-BCE4-27904766F8BB}" type="slidenum">
              <a:rPr lang="en-US" smtClean="0"/>
              <a:pPr/>
              <a:t>‹#›</a:t>
            </a:fld>
            <a:endParaRPr lang="en-US"/>
          </a:p>
        </p:txBody>
      </p:sp>
    </p:spTree>
    <p:extLst>
      <p:ext uri="{BB962C8B-B14F-4D97-AF65-F5344CB8AC3E}">
        <p14:creationId xmlns:p14="http://schemas.microsoft.com/office/powerpoint/2010/main" val="28442835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lank - Solid">
    <p:bg>
      <p:bgPr>
        <a:solidFill>
          <a:srgbClr val="113C5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D9A5CA4-1ADF-144F-BE0A-6629F3D76F5B}"/>
              </a:ext>
            </a:extLst>
          </p:cNvPr>
          <p:cNvSpPr>
            <a:spLocks noGrp="1"/>
          </p:cNvSpPr>
          <p:nvPr>
            <p:ph type="sldNum" sz="quarter" idx="10"/>
          </p:nvPr>
        </p:nvSpPr>
        <p:spPr/>
        <p:txBody>
          <a:bodyPr/>
          <a:lstStyle>
            <a:lvl1pPr>
              <a:defRPr>
                <a:solidFill>
                  <a:schemeClr val="bg2"/>
                </a:solidFill>
              </a:defRPr>
            </a:lvl1pPr>
          </a:lstStyle>
          <a:p>
            <a:fld id="{234755BD-B4AC-9044-BCE4-27904766F8BB}" type="slidenum">
              <a:rPr lang="en-US" smtClean="0"/>
              <a:pPr/>
              <a:t>‹#›</a:t>
            </a:fld>
            <a:endParaRPr lang="en-US"/>
          </a:p>
        </p:txBody>
      </p:sp>
      <p:pic>
        <p:nvPicPr>
          <p:cNvPr id="5" name="Graphic 4">
            <a:extLst>
              <a:ext uri="{FF2B5EF4-FFF2-40B4-BE49-F238E27FC236}">
                <a16:creationId xmlns:a16="http://schemas.microsoft.com/office/drawing/2014/main" id="{F0A96353-80DA-5948-A2B3-A115D18E7F6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Tree>
    <p:extLst>
      <p:ext uri="{BB962C8B-B14F-4D97-AF65-F5344CB8AC3E}">
        <p14:creationId xmlns:p14="http://schemas.microsoft.com/office/powerpoint/2010/main" val="77465659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lank - White">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4D73434E-4098-114C-A318-A73F0F2AC61D}"/>
              </a:ext>
            </a:extLst>
          </p:cNvPr>
          <p:cNvSpPr>
            <a:spLocks noGrp="1"/>
          </p:cNvSpPr>
          <p:nvPr>
            <p:ph type="sldNum" sz="quarter" idx="11"/>
          </p:nvPr>
        </p:nvSpPr>
        <p:spPr/>
        <p:txBody>
          <a:bodyPr/>
          <a:lstStyle/>
          <a:p>
            <a:fld id="{234755BD-B4AC-9044-BCE4-27904766F8BB}" type="slidenum">
              <a:rPr lang="en-US" smtClean="0"/>
              <a:pPr/>
              <a:t>‹#›</a:t>
            </a:fld>
            <a:endParaRPr lang="en-US"/>
          </a:p>
        </p:txBody>
      </p:sp>
      <p:pic>
        <p:nvPicPr>
          <p:cNvPr id="3" name="Graphic 2">
            <a:extLst>
              <a:ext uri="{FF2B5EF4-FFF2-40B4-BE49-F238E27FC236}">
                <a16:creationId xmlns:a16="http://schemas.microsoft.com/office/drawing/2014/main" id="{FC31F1AF-84DC-1A40-942A-08752612E4F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Tree>
    <p:extLst>
      <p:ext uri="{BB962C8B-B14F-4D97-AF65-F5344CB8AC3E}">
        <p14:creationId xmlns:p14="http://schemas.microsoft.com/office/powerpoint/2010/main" val="206680719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Blank - Solid">
    <p:bg>
      <p:bgPr>
        <a:solidFill>
          <a:srgbClr val="113C5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D9A5CA4-1ADF-144F-BE0A-6629F3D76F5B}"/>
              </a:ext>
            </a:extLst>
          </p:cNvPr>
          <p:cNvSpPr>
            <a:spLocks noGrp="1"/>
          </p:cNvSpPr>
          <p:nvPr>
            <p:ph type="sldNum" sz="quarter" idx="10"/>
          </p:nvPr>
        </p:nvSpPr>
        <p:spPr/>
        <p:txBody>
          <a:bodyPr/>
          <a:lstStyle>
            <a:lvl1pPr>
              <a:defRPr>
                <a:solidFill>
                  <a:schemeClr val="bg2"/>
                </a:solidFill>
              </a:defRPr>
            </a:lvl1pPr>
          </a:lstStyle>
          <a:p>
            <a:fld id="{234755BD-B4AC-9044-BCE4-27904766F8BB}" type="slidenum">
              <a:rPr lang="en-US" smtClean="0"/>
              <a:pPr/>
              <a:t>‹#›</a:t>
            </a:fld>
            <a:endParaRPr lang="en-US"/>
          </a:p>
        </p:txBody>
      </p:sp>
      <p:pic>
        <p:nvPicPr>
          <p:cNvPr id="6" name="Picture 5">
            <a:extLst>
              <a:ext uri="{FF2B5EF4-FFF2-40B4-BE49-F238E27FC236}">
                <a16:creationId xmlns:a16="http://schemas.microsoft.com/office/drawing/2014/main" id="{7686EF34-FE1C-BD41-B131-F774425A9B30}"/>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1092171" y="272877"/>
            <a:ext cx="718508" cy="641525"/>
          </a:xfrm>
          <a:prstGeom prst="rect">
            <a:avLst/>
          </a:prstGeom>
        </p:spPr>
      </p:pic>
      <p:pic>
        <p:nvPicPr>
          <p:cNvPr id="18" name="Picture 17">
            <a:extLst>
              <a:ext uri="{FF2B5EF4-FFF2-40B4-BE49-F238E27FC236}">
                <a16:creationId xmlns:a16="http://schemas.microsoft.com/office/drawing/2014/main" id="{84F960D6-2F3A-4F43-9FF1-482691D6C6B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78563" y="234800"/>
            <a:ext cx="722376" cy="722376"/>
          </a:xfrm>
          <a:prstGeom prst="rect">
            <a:avLst/>
          </a:prstGeom>
        </p:spPr>
      </p:pic>
    </p:spTree>
    <p:extLst>
      <p:ext uri="{BB962C8B-B14F-4D97-AF65-F5344CB8AC3E}">
        <p14:creationId xmlns:p14="http://schemas.microsoft.com/office/powerpoint/2010/main" val="89709734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Blank - White">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4D73434E-4098-114C-A318-A73F0F2AC61D}"/>
              </a:ext>
            </a:extLst>
          </p:cNvPr>
          <p:cNvSpPr>
            <a:spLocks noGrp="1"/>
          </p:cNvSpPr>
          <p:nvPr>
            <p:ph type="sldNum" sz="quarter" idx="11"/>
          </p:nvPr>
        </p:nvSpPr>
        <p:spPr/>
        <p:txBody>
          <a:bodyPr/>
          <a:lstStyle/>
          <a:p>
            <a:fld id="{234755BD-B4AC-9044-BCE4-27904766F8BB}" type="slidenum">
              <a:rPr lang="en-US" smtClean="0"/>
              <a:pPr/>
              <a:t>‹#›</a:t>
            </a:fld>
            <a:endParaRPr lang="en-US"/>
          </a:p>
        </p:txBody>
      </p:sp>
      <p:pic>
        <p:nvPicPr>
          <p:cNvPr id="3" name="Picture 2">
            <a:extLst>
              <a:ext uri="{FF2B5EF4-FFF2-40B4-BE49-F238E27FC236}">
                <a16:creationId xmlns:a16="http://schemas.microsoft.com/office/drawing/2014/main" id="{586F45E1-1518-1D45-838E-FF17B2794EAD}"/>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1092171" y="277583"/>
            <a:ext cx="713232" cy="636815"/>
          </a:xfrm>
          <a:prstGeom prst="rect">
            <a:avLst/>
          </a:prstGeom>
        </p:spPr>
      </p:pic>
      <p:pic>
        <p:nvPicPr>
          <p:cNvPr id="4" name="Picture 3">
            <a:extLst>
              <a:ext uri="{FF2B5EF4-FFF2-40B4-BE49-F238E27FC236}">
                <a16:creationId xmlns:a16="http://schemas.microsoft.com/office/drawing/2014/main" id="{1C6DE1D6-D467-BF43-ABF6-DA27BE18711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78563" y="234800"/>
            <a:ext cx="722376" cy="722376"/>
          </a:xfrm>
          <a:prstGeom prst="rect">
            <a:avLst/>
          </a:prstGeom>
        </p:spPr>
      </p:pic>
    </p:spTree>
    <p:extLst>
      <p:ext uri="{BB962C8B-B14F-4D97-AF65-F5344CB8AC3E}">
        <p14:creationId xmlns:p14="http://schemas.microsoft.com/office/powerpoint/2010/main" val="341632125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4" name="Rectangle 3"/>
          <p:cNvSpPr>
            <a:spLocks/>
          </p:cNvSpPr>
          <p:nvPr userDrawn="1"/>
        </p:nvSpPr>
        <p:spPr bwMode="auto">
          <a:xfrm>
            <a:off x="-31629" y="0"/>
            <a:ext cx="12223629" cy="895336"/>
          </a:xfrm>
          <a:prstGeom prst="rect">
            <a:avLst/>
          </a:prstGeom>
          <a:solidFill>
            <a:srgbClr val="345065"/>
          </a:solidFill>
          <a:ln>
            <a:noFill/>
          </a:ln>
        </p:spPr>
        <p:txBody>
          <a:bodyPr lIns="0" tIns="0" rIns="0" bIns="0"/>
          <a:lstStyle/>
          <a:p>
            <a:endParaRPr lang="en-US" sz="2400"/>
          </a:p>
        </p:txBody>
      </p:sp>
      <p:sp>
        <p:nvSpPr>
          <p:cNvPr id="5" name="Title 1"/>
          <p:cNvSpPr>
            <a:spLocks noGrp="1"/>
          </p:cNvSpPr>
          <p:nvPr>
            <p:ph type="title" hasCustomPrompt="1"/>
          </p:nvPr>
        </p:nvSpPr>
        <p:spPr>
          <a:xfrm>
            <a:off x="203200" y="191822"/>
            <a:ext cx="11235552" cy="485775"/>
          </a:xfrm>
          <a:prstGeom prst="rect">
            <a:avLst/>
          </a:prstGeom>
        </p:spPr>
        <p:txBody>
          <a:bodyPr/>
          <a:lstStyle>
            <a:lvl1pPr algn="ctr">
              <a:defRPr sz="3733">
                <a:solidFill>
                  <a:schemeClr val="bg1"/>
                </a:solidFill>
                <a:latin typeface="Arial"/>
                <a:cs typeface="Arial"/>
              </a:defRPr>
            </a:lvl1pPr>
          </a:lstStyle>
          <a:p>
            <a:r>
              <a:rPr lang="en-US"/>
              <a:t>CLICK TO ADD TITLE</a:t>
            </a:r>
          </a:p>
        </p:txBody>
      </p:sp>
      <p:sp>
        <p:nvSpPr>
          <p:cNvPr id="6" name="Rectangle 5"/>
          <p:cNvSpPr>
            <a:spLocks/>
          </p:cNvSpPr>
          <p:nvPr userDrawn="1"/>
        </p:nvSpPr>
        <p:spPr bwMode="auto">
          <a:xfrm>
            <a:off x="0" y="6324601"/>
            <a:ext cx="12192000" cy="533400"/>
          </a:xfrm>
          <a:prstGeom prst="rect">
            <a:avLst/>
          </a:prstGeom>
          <a:solidFill>
            <a:srgbClr val="345065"/>
          </a:solidFill>
          <a:ln>
            <a:noFill/>
          </a:ln>
        </p:spPr>
        <p:txBody>
          <a:bodyPr lIns="0" tIns="0" rIns="0" bIns="0"/>
          <a:lstStyle/>
          <a:p>
            <a:endParaRPr lang="en-US" sz="2400"/>
          </a:p>
        </p:txBody>
      </p:sp>
      <p:sp>
        <p:nvSpPr>
          <p:cNvPr id="8" name="TextBox 7"/>
          <p:cNvSpPr txBox="1"/>
          <p:nvPr userDrawn="1"/>
        </p:nvSpPr>
        <p:spPr>
          <a:xfrm>
            <a:off x="28527" y="6499929"/>
            <a:ext cx="639877" cy="379656"/>
          </a:xfrm>
          <a:prstGeom prst="rect">
            <a:avLst/>
          </a:prstGeom>
          <a:noFill/>
        </p:spPr>
        <p:txBody>
          <a:bodyPr wrap="square" rtlCol="0">
            <a:spAutoFit/>
          </a:bodyPr>
          <a:lstStyle/>
          <a:p>
            <a:fld id="{7D0A11C7-9596-AB4E-909A-AAC699D6101A}" type="slidenum">
              <a:rPr lang="en-US" sz="1867" smtClean="0">
                <a:solidFill>
                  <a:schemeClr val="bg1"/>
                </a:solidFill>
                <a:latin typeface="Arial"/>
                <a:cs typeface="Arial"/>
              </a:rPr>
              <a:t>‹#›</a:t>
            </a:fld>
            <a:endParaRPr lang="en-US" sz="1867">
              <a:solidFill>
                <a:schemeClr val="bg1"/>
              </a:solidFill>
              <a:latin typeface="Arial"/>
              <a:cs typeface="Arial"/>
            </a:endParaRPr>
          </a:p>
        </p:txBody>
      </p:sp>
      <p:pic>
        <p:nvPicPr>
          <p:cNvPr id="10" name="Picture 9"/>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432800" y="6438112"/>
            <a:ext cx="3657600" cy="343689"/>
          </a:xfrm>
          <a:prstGeom prst="rect">
            <a:avLst/>
          </a:prstGeom>
        </p:spPr>
      </p:pic>
    </p:spTree>
    <p:extLst>
      <p:ext uri="{BB962C8B-B14F-4D97-AF65-F5344CB8AC3E}">
        <p14:creationId xmlns:p14="http://schemas.microsoft.com/office/powerpoint/2010/main" val="5475263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Section Divider with Subtitle - Gradi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268A5-AEEA-3C4B-9311-D39C8A6BFD34}"/>
              </a:ext>
            </a:extLst>
          </p:cNvPr>
          <p:cNvSpPr>
            <a:spLocks noGrp="1"/>
          </p:cNvSpPr>
          <p:nvPr>
            <p:ph type="title" hasCustomPrompt="1"/>
          </p:nvPr>
        </p:nvSpPr>
        <p:spPr>
          <a:xfrm>
            <a:off x="914400" y="1371608"/>
            <a:ext cx="10366861" cy="2057397"/>
          </a:xfrm>
        </p:spPr>
        <p:txBody>
          <a:bodyPr/>
          <a:lstStyle>
            <a:lvl1pPr>
              <a:defRPr sz="6000" baseline="0">
                <a:solidFill>
                  <a:schemeClr val="tx1"/>
                </a:solidFill>
              </a:defRPr>
            </a:lvl1pPr>
          </a:lstStyle>
          <a:p>
            <a:r>
              <a:rPr lang="en-US"/>
              <a:t>Alternate Section title</a:t>
            </a:r>
          </a:p>
        </p:txBody>
      </p:sp>
      <p:cxnSp>
        <p:nvCxnSpPr>
          <p:cNvPr id="7" name="Straight Connector 6">
            <a:extLst>
              <a:ext uri="{FF2B5EF4-FFF2-40B4-BE49-F238E27FC236}">
                <a16:creationId xmlns:a16="http://schemas.microsoft.com/office/drawing/2014/main" id="{D590582C-FEDF-5C45-8674-2DEE1202D8CC}"/>
              </a:ext>
            </a:extLst>
          </p:cNvPr>
          <p:cNvCxnSpPr>
            <a:cxnSpLocks/>
          </p:cNvCxnSpPr>
          <p:nvPr userDrawn="1"/>
        </p:nvCxnSpPr>
        <p:spPr>
          <a:xfrm>
            <a:off x="914313" y="4387948"/>
            <a:ext cx="1172603" cy="0"/>
          </a:xfrm>
          <a:prstGeom prst="line">
            <a:avLst/>
          </a:prstGeom>
          <a:ln w="76200"/>
        </p:spPr>
        <p:style>
          <a:lnRef idx="1">
            <a:schemeClr val="accent2"/>
          </a:lnRef>
          <a:fillRef idx="0">
            <a:schemeClr val="accent2"/>
          </a:fillRef>
          <a:effectRef idx="0">
            <a:schemeClr val="accent2"/>
          </a:effectRef>
          <a:fontRef idx="minor">
            <a:schemeClr val="tx1"/>
          </a:fontRef>
        </p:style>
      </p:cxnSp>
      <p:sp>
        <p:nvSpPr>
          <p:cNvPr id="9" name="Text Placeholder 2">
            <a:extLst>
              <a:ext uri="{FF2B5EF4-FFF2-40B4-BE49-F238E27FC236}">
                <a16:creationId xmlns:a16="http://schemas.microsoft.com/office/drawing/2014/main" id="{CA7C0192-8E73-3741-B808-E7043B73E544}"/>
              </a:ext>
            </a:extLst>
          </p:cNvPr>
          <p:cNvSpPr>
            <a:spLocks noGrp="1"/>
          </p:cNvSpPr>
          <p:nvPr>
            <p:ph idx="1" hasCustomPrompt="1"/>
          </p:nvPr>
        </p:nvSpPr>
        <p:spPr>
          <a:xfrm>
            <a:off x="929987" y="3702945"/>
            <a:ext cx="10366861" cy="323977"/>
          </a:xfrm>
          <a:prstGeom prst="rect">
            <a:avLst/>
          </a:prstGeom>
        </p:spPr>
        <p:txBody>
          <a:bodyPr vert="horz" lIns="0" tIns="45720" rIns="91440" bIns="45720" rtlCol="0">
            <a:normAutofit/>
          </a:bodyPr>
          <a:lstStyle>
            <a:lvl1pPr marL="0" indent="0">
              <a:buFontTx/>
              <a:buNone/>
              <a:defRPr sz="1800" b="0" i="0" cap="none" spc="0" baseline="0">
                <a:solidFill>
                  <a:schemeClr val="tx1"/>
                </a:solidFill>
                <a:latin typeface="Cambria" panose="02040503050406030204" pitchFamily="18" charset="0"/>
              </a:defRPr>
            </a:lvl1pPr>
          </a:lstStyle>
          <a:p>
            <a:pPr lvl="0"/>
            <a:r>
              <a:rPr lang="en-US"/>
              <a:t>Subtitle if needed Cambria 18pt font lorem ipsum</a:t>
            </a:r>
          </a:p>
        </p:txBody>
      </p:sp>
      <p:pic>
        <p:nvPicPr>
          <p:cNvPr id="8" name="Graphic 7">
            <a:extLst>
              <a:ext uri="{FF2B5EF4-FFF2-40B4-BE49-F238E27FC236}">
                <a16:creationId xmlns:a16="http://schemas.microsoft.com/office/drawing/2014/main" id="{F79C3A6F-13CB-A94E-A957-F08735F09C8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
        <p:nvSpPr>
          <p:cNvPr id="10" name="Slide Number Placeholder 5">
            <a:extLst>
              <a:ext uri="{FF2B5EF4-FFF2-40B4-BE49-F238E27FC236}">
                <a16:creationId xmlns:a16="http://schemas.microsoft.com/office/drawing/2014/main" id="{5B0C05F0-E967-F84E-89BB-F5BF21AD7C08}"/>
              </a:ext>
            </a:extLst>
          </p:cNvPr>
          <p:cNvSpPr>
            <a:spLocks noGrp="1"/>
          </p:cNvSpPr>
          <p:nvPr>
            <p:ph type="sldNum" sz="quarter" idx="4"/>
          </p:nvPr>
        </p:nvSpPr>
        <p:spPr>
          <a:xfrm>
            <a:off x="11707151" y="6354240"/>
            <a:ext cx="399651" cy="312098"/>
          </a:xfrm>
          <a:prstGeom prst="rect">
            <a:avLst/>
          </a:prstGeom>
        </p:spPr>
        <p:txBody>
          <a:bodyPr vert="horz" lIns="0" tIns="0" rIns="91440" bIns="45720" rtlCol="0" anchor="t" anchorCtr="0"/>
          <a:lstStyle>
            <a:lvl1pPr algn="l">
              <a:defRPr sz="751" b="0" i="0">
                <a:solidFill>
                  <a:schemeClr val="tx1">
                    <a:tint val="75000"/>
                  </a:schemeClr>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31892836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 Solid">
    <p:bg>
      <p:bgPr>
        <a:solidFill>
          <a:srgbClr val="113C5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73CDAF1-4BB2-9E42-A71C-4F5460496E60}"/>
              </a:ext>
            </a:extLst>
          </p:cNvPr>
          <p:cNvSpPr>
            <a:spLocks noGrp="1"/>
          </p:cNvSpPr>
          <p:nvPr>
            <p:ph type="sldNum" sz="quarter" idx="10"/>
          </p:nvPr>
        </p:nvSpPr>
        <p:spPr/>
        <p:txBody>
          <a:bodyPr/>
          <a:lstStyle>
            <a:lvl1pPr>
              <a:defRPr sz="1200">
                <a:solidFill>
                  <a:schemeClr val="bg2"/>
                </a:solidFill>
              </a:defRPr>
            </a:lvl1pPr>
          </a:lstStyle>
          <a:p>
            <a:fld id="{234755BD-B4AC-9044-BCE4-27904766F8BB}" type="slidenum">
              <a:rPr lang="en-US" smtClean="0"/>
              <a:pPr/>
              <a:t>‹#›</a:t>
            </a:fld>
            <a:endParaRPr lang="en-US"/>
          </a:p>
        </p:txBody>
      </p:sp>
      <p:sp>
        <p:nvSpPr>
          <p:cNvPr id="55" name="Title Placeholder 17">
            <a:extLst>
              <a:ext uri="{FF2B5EF4-FFF2-40B4-BE49-F238E27FC236}">
                <a16:creationId xmlns:a16="http://schemas.microsoft.com/office/drawing/2014/main" id="{B1F1AE2D-D822-C04E-81ED-39C9F152D3C4}"/>
              </a:ext>
            </a:extLst>
          </p:cNvPr>
          <p:cNvSpPr>
            <a:spLocks noGrp="1"/>
          </p:cNvSpPr>
          <p:nvPr>
            <p:ph type="title"/>
          </p:nvPr>
        </p:nvSpPr>
        <p:spPr>
          <a:xfrm>
            <a:off x="912571" y="349506"/>
            <a:ext cx="8874759" cy="798177"/>
          </a:xfrm>
          <a:prstGeom prst="rect">
            <a:avLst/>
          </a:prstGeom>
        </p:spPr>
        <p:txBody>
          <a:bodyPr vert="horz" lIns="0" tIns="45720" rIns="91440" bIns="45720" rtlCol="0" anchor="b" anchorCtr="0">
            <a:noAutofit/>
          </a:bodyPr>
          <a:lstStyle>
            <a:lvl1pPr>
              <a:defRPr>
                <a:solidFill>
                  <a:schemeClr val="bg1"/>
                </a:solidFill>
              </a:defRPr>
            </a:lvl1pPr>
          </a:lstStyle>
          <a:p>
            <a:r>
              <a:rPr lang="en-US"/>
              <a:t>Click to edit Master title style</a:t>
            </a:r>
          </a:p>
        </p:txBody>
      </p:sp>
      <p:cxnSp>
        <p:nvCxnSpPr>
          <p:cNvPr id="22" name="Straight Connector 21">
            <a:extLst>
              <a:ext uri="{FF2B5EF4-FFF2-40B4-BE49-F238E27FC236}">
                <a16:creationId xmlns:a16="http://schemas.microsoft.com/office/drawing/2014/main" id="{DF8BBF27-E039-D94A-A108-37D475A1B9DC}"/>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pic>
        <p:nvPicPr>
          <p:cNvPr id="7" name="Graphic 6">
            <a:extLst>
              <a:ext uri="{FF2B5EF4-FFF2-40B4-BE49-F238E27FC236}">
                <a16:creationId xmlns:a16="http://schemas.microsoft.com/office/drawing/2014/main" id="{C494697A-99C0-9042-A2C2-54CAB646FDF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Tree>
    <p:extLst>
      <p:ext uri="{BB962C8B-B14F-4D97-AF65-F5344CB8AC3E}">
        <p14:creationId xmlns:p14="http://schemas.microsoft.com/office/powerpoint/2010/main" val="10724204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 White">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8EE4F0C4-96A0-FB49-92EF-CF053D176BBB}"/>
              </a:ext>
              <a:ext uri="{C183D7F6-B498-43B3-948B-1728B52AA6E4}">
                <adec:decorative xmlns:adec="http://schemas.microsoft.com/office/drawing/2017/decorative" val="1"/>
              </a:ext>
            </a:extLst>
          </p:cNvPr>
          <p:cNvCxnSpPr>
            <a:cxnSpLocks/>
          </p:cNvCxnSpPr>
          <p:nvPr userDrawn="1"/>
        </p:nvCxnSpPr>
        <p:spPr>
          <a:xfrm>
            <a:off x="762651" y="1447796"/>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6" name="Title Placeholder 17">
            <a:extLst>
              <a:ext uri="{FF2B5EF4-FFF2-40B4-BE49-F238E27FC236}">
                <a16:creationId xmlns:a16="http://schemas.microsoft.com/office/drawing/2014/main" id="{A40A9772-F566-7847-89D0-15690EA53F74}"/>
              </a:ext>
            </a:extLst>
          </p:cNvPr>
          <p:cNvSpPr>
            <a:spLocks noGrp="1"/>
          </p:cNvSpPr>
          <p:nvPr>
            <p:ph type="title"/>
          </p:nvPr>
        </p:nvSpPr>
        <p:spPr>
          <a:xfrm>
            <a:off x="778101" y="537764"/>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p>
        </p:txBody>
      </p:sp>
      <p:pic>
        <p:nvPicPr>
          <p:cNvPr id="7" name="Graphic 6">
            <a:extLst>
              <a:ext uri="{FF2B5EF4-FFF2-40B4-BE49-F238E27FC236}">
                <a16:creationId xmlns:a16="http://schemas.microsoft.com/office/drawing/2014/main" id="{495AEA99-2F8A-3D47-8F3B-166A2000868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
        <p:nvSpPr>
          <p:cNvPr id="5" name="Slide Number Placeholder 5">
            <a:extLst>
              <a:ext uri="{FF2B5EF4-FFF2-40B4-BE49-F238E27FC236}">
                <a16:creationId xmlns:a16="http://schemas.microsoft.com/office/drawing/2014/main" id="{CC9DC9BC-0E08-1A47-AB3C-D0D05F30B7A5}"/>
              </a:ext>
              <a:ext uri="{C183D7F6-B498-43B3-948B-1728B52AA6E4}">
                <adec:decorative xmlns:adec="http://schemas.microsoft.com/office/drawing/2017/decorative" val="1"/>
              </a:ext>
            </a:extLst>
          </p:cNvPr>
          <p:cNvSpPr>
            <a:spLocks noGrp="1"/>
          </p:cNvSpPr>
          <p:nvPr>
            <p:ph type="sldNum" sz="quarter" idx="4"/>
          </p:nvPr>
        </p:nvSpPr>
        <p:spPr>
          <a:xfrm>
            <a:off x="11444289" y="6301232"/>
            <a:ext cx="583002" cy="399606"/>
          </a:xfrm>
          <a:prstGeom prst="rect">
            <a:avLst/>
          </a:prstGeom>
        </p:spPr>
        <p:txBody>
          <a:bodyPr vert="horz" lIns="0" tIns="0" rIns="91440" bIns="45720" rtlCol="0" anchor="t" anchorCtr="0"/>
          <a:lstStyle>
            <a:lvl1pPr algn="l">
              <a:defRPr sz="1600" b="0" i="0">
                <a:solidFill>
                  <a:schemeClr val="tx1"/>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871836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wo Columns - Gradient">
    <p:bg>
      <p:bgPr>
        <a:solidFill>
          <a:srgbClr val="113C5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lvl1pPr>
              <a:defRPr>
                <a:solidFill>
                  <a:schemeClr val="bg2"/>
                </a:solidFill>
              </a:defRPr>
            </a:lvl1pPr>
          </a:lstStyle>
          <a:p>
            <a:fld id="{234755BD-B4AC-9044-BCE4-27904766F8BB}" type="slidenum">
              <a:rPr lang="en-US" smtClean="0"/>
              <a:pPr/>
              <a:t>‹#›</a:t>
            </a:fld>
            <a:endParaRPr lang="en-US"/>
          </a:p>
        </p:txBody>
      </p:sp>
      <p:cxnSp>
        <p:nvCxnSpPr>
          <p:cNvPr id="20" name="Straight Connector 19">
            <a:extLst>
              <a:ext uri="{FF2B5EF4-FFF2-40B4-BE49-F238E27FC236}">
                <a16:creationId xmlns:a16="http://schemas.microsoft.com/office/drawing/2014/main" id="{2B77079C-4238-C245-868E-8F2D147A0174}"/>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1" name="Title Placeholder 17">
            <a:extLst>
              <a:ext uri="{FF2B5EF4-FFF2-40B4-BE49-F238E27FC236}">
                <a16:creationId xmlns:a16="http://schemas.microsoft.com/office/drawing/2014/main" id="{6A83C0DE-D209-AC40-A278-E03F7AC4CA75}"/>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bg2"/>
                </a:solidFill>
              </a:defRPr>
            </a:lvl1pPr>
          </a:lstStyle>
          <a:p>
            <a:r>
              <a:rPr lang="en-US"/>
              <a:t>Click to edit Master title style</a:t>
            </a:r>
          </a:p>
        </p:txBody>
      </p:sp>
      <p:sp>
        <p:nvSpPr>
          <p:cNvPr id="25" name="Text Placeholder 2">
            <a:extLst>
              <a:ext uri="{FF2B5EF4-FFF2-40B4-BE49-F238E27FC236}">
                <a16:creationId xmlns:a16="http://schemas.microsoft.com/office/drawing/2014/main" id="{981BFAF1-1DB2-0A45-BE9C-261E5CA6E240}"/>
              </a:ext>
            </a:extLst>
          </p:cNvPr>
          <p:cNvSpPr>
            <a:spLocks noGrp="1"/>
          </p:cNvSpPr>
          <p:nvPr>
            <p:ph type="body" sz="quarter" idx="20" hasCustomPrompt="1"/>
          </p:nvPr>
        </p:nvSpPr>
        <p:spPr>
          <a:xfrm>
            <a:off x="897119" y="3124205"/>
            <a:ext cx="8890211" cy="2521403"/>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pic>
        <p:nvPicPr>
          <p:cNvPr id="12" name="Graphic 11">
            <a:extLst>
              <a:ext uri="{FF2B5EF4-FFF2-40B4-BE49-F238E27FC236}">
                <a16:creationId xmlns:a16="http://schemas.microsoft.com/office/drawing/2014/main" id="{4F6F4B07-3668-D149-8113-4DE49504E0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15" name="Text Placeholder 2">
            <a:extLst>
              <a:ext uri="{FF2B5EF4-FFF2-40B4-BE49-F238E27FC236}">
                <a16:creationId xmlns:a16="http://schemas.microsoft.com/office/drawing/2014/main" id="{780774BC-50CB-E74D-A7FA-17C71D14AE5B}"/>
              </a:ext>
            </a:extLst>
          </p:cNvPr>
          <p:cNvSpPr>
            <a:spLocks noGrp="1"/>
          </p:cNvSpPr>
          <p:nvPr>
            <p:ph type="body" sz="quarter" idx="23" hasCustomPrompt="1"/>
          </p:nvPr>
        </p:nvSpPr>
        <p:spPr>
          <a:xfrm>
            <a:off x="897120" y="2491405"/>
            <a:ext cx="4764092"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topic description insert text here</a:t>
            </a:r>
          </a:p>
        </p:txBody>
      </p:sp>
    </p:spTree>
    <p:extLst>
      <p:ext uri="{BB962C8B-B14F-4D97-AF65-F5344CB8AC3E}">
        <p14:creationId xmlns:p14="http://schemas.microsoft.com/office/powerpoint/2010/main" val="40282174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wo Columns - Gradient">
    <p:bg>
      <p:bgPr>
        <a:solidFill>
          <a:schemeClr val="bg1"/>
        </a:solidFill>
        <a:effectLst/>
      </p:bgPr>
    </p:bg>
    <p:spTree>
      <p:nvGrpSpPr>
        <p:cNvPr id="1" name=""/>
        <p:cNvGrpSpPr/>
        <p:nvPr/>
      </p:nvGrpSpPr>
      <p:grpSpPr>
        <a:xfrm>
          <a:off x="0" y="0"/>
          <a:ext cx="0" cy="0"/>
          <a:chOff x="0" y="0"/>
          <a:chExt cx="0" cy="0"/>
        </a:xfrm>
      </p:grpSpPr>
      <p:cxnSp>
        <p:nvCxnSpPr>
          <p:cNvPr id="20" name="Straight Connector 19">
            <a:extLst>
              <a:ext uri="{FF2B5EF4-FFF2-40B4-BE49-F238E27FC236}">
                <a16:creationId xmlns:a16="http://schemas.microsoft.com/office/drawing/2014/main" id="{2B77079C-4238-C245-868E-8F2D147A0174}"/>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1" name="Title Placeholder 17">
            <a:extLst>
              <a:ext uri="{FF2B5EF4-FFF2-40B4-BE49-F238E27FC236}">
                <a16:creationId xmlns:a16="http://schemas.microsoft.com/office/drawing/2014/main" id="{6A83C0DE-D209-AC40-A278-E03F7AC4CA75}"/>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p>
        </p:txBody>
      </p:sp>
      <p:sp>
        <p:nvSpPr>
          <p:cNvPr id="25" name="Text Placeholder 2">
            <a:extLst>
              <a:ext uri="{FF2B5EF4-FFF2-40B4-BE49-F238E27FC236}">
                <a16:creationId xmlns:a16="http://schemas.microsoft.com/office/drawing/2014/main" id="{981BFAF1-1DB2-0A45-BE9C-261E5CA6E240}"/>
              </a:ext>
            </a:extLst>
          </p:cNvPr>
          <p:cNvSpPr>
            <a:spLocks noGrp="1"/>
          </p:cNvSpPr>
          <p:nvPr>
            <p:ph type="body" sz="quarter" idx="20" hasCustomPrompt="1"/>
          </p:nvPr>
        </p:nvSpPr>
        <p:spPr>
          <a:xfrm>
            <a:off x="897119" y="3124205"/>
            <a:ext cx="8890211" cy="2521403"/>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pic>
        <p:nvPicPr>
          <p:cNvPr id="12" name="Graphic 11">
            <a:extLst>
              <a:ext uri="{FF2B5EF4-FFF2-40B4-BE49-F238E27FC236}">
                <a16:creationId xmlns:a16="http://schemas.microsoft.com/office/drawing/2014/main" id="{4F6F4B07-3668-D149-8113-4DE49504E0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15" name="Text Placeholder 2">
            <a:extLst>
              <a:ext uri="{FF2B5EF4-FFF2-40B4-BE49-F238E27FC236}">
                <a16:creationId xmlns:a16="http://schemas.microsoft.com/office/drawing/2014/main" id="{780774BC-50CB-E74D-A7FA-17C71D14AE5B}"/>
              </a:ext>
            </a:extLst>
          </p:cNvPr>
          <p:cNvSpPr>
            <a:spLocks noGrp="1"/>
          </p:cNvSpPr>
          <p:nvPr>
            <p:ph type="body" sz="quarter" idx="23" hasCustomPrompt="1"/>
          </p:nvPr>
        </p:nvSpPr>
        <p:spPr>
          <a:xfrm>
            <a:off x="897120" y="2491405"/>
            <a:ext cx="4764092"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 insert text here</a:t>
            </a:r>
          </a:p>
        </p:txBody>
      </p:sp>
      <p:sp>
        <p:nvSpPr>
          <p:cNvPr id="9" name="Slide Number Placeholder 5">
            <a:extLst>
              <a:ext uri="{FF2B5EF4-FFF2-40B4-BE49-F238E27FC236}">
                <a16:creationId xmlns:a16="http://schemas.microsoft.com/office/drawing/2014/main" id="{419F0F05-DD1D-5848-824C-96C9DAC1A5C5}"/>
              </a:ext>
            </a:extLst>
          </p:cNvPr>
          <p:cNvSpPr>
            <a:spLocks noGrp="1"/>
          </p:cNvSpPr>
          <p:nvPr>
            <p:ph type="sldNum" sz="quarter" idx="4"/>
          </p:nvPr>
        </p:nvSpPr>
        <p:spPr>
          <a:xfrm>
            <a:off x="11707151" y="6354240"/>
            <a:ext cx="399651" cy="312098"/>
          </a:xfrm>
          <a:prstGeom prst="rect">
            <a:avLst/>
          </a:prstGeom>
        </p:spPr>
        <p:txBody>
          <a:bodyPr vert="horz" lIns="0" tIns="0" rIns="91440" bIns="45720" rtlCol="0" anchor="t" anchorCtr="0"/>
          <a:lstStyle>
            <a:lvl1pPr algn="l">
              <a:defRPr sz="751" b="0" i="0">
                <a:solidFill>
                  <a:schemeClr val="tx1">
                    <a:tint val="75000"/>
                  </a:schemeClr>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2383622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lumns - Solid">
    <p:bg>
      <p:bgPr>
        <a:solidFill>
          <a:srgbClr val="113C5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lvl1pPr>
              <a:defRPr>
                <a:solidFill>
                  <a:schemeClr val="bg2"/>
                </a:solidFill>
              </a:defRPr>
            </a:lvl1pPr>
          </a:lstStyle>
          <a:p>
            <a:fld id="{234755BD-B4AC-9044-BCE4-27904766F8BB}" type="slidenum">
              <a:rPr lang="en-US" smtClean="0"/>
              <a:pPr/>
              <a:t>‹#›</a:t>
            </a:fld>
            <a:endParaRPr lang="en-US"/>
          </a:p>
        </p:txBody>
      </p:sp>
      <p:cxnSp>
        <p:nvCxnSpPr>
          <p:cNvPr id="20" name="Straight Connector 19">
            <a:extLst>
              <a:ext uri="{FF2B5EF4-FFF2-40B4-BE49-F238E27FC236}">
                <a16:creationId xmlns:a16="http://schemas.microsoft.com/office/drawing/2014/main" id="{2B77079C-4238-C245-868E-8F2D147A0174}"/>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1" name="Title Placeholder 17">
            <a:extLst>
              <a:ext uri="{FF2B5EF4-FFF2-40B4-BE49-F238E27FC236}">
                <a16:creationId xmlns:a16="http://schemas.microsoft.com/office/drawing/2014/main" id="{6A83C0DE-D209-AC40-A278-E03F7AC4CA75}"/>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bg2"/>
                </a:solidFill>
              </a:defRPr>
            </a:lvl1pPr>
          </a:lstStyle>
          <a:p>
            <a:r>
              <a:rPr lang="en-US"/>
              <a:t>Click to edit Master title style</a:t>
            </a:r>
          </a:p>
        </p:txBody>
      </p:sp>
      <p:sp>
        <p:nvSpPr>
          <p:cNvPr id="25" name="Text Placeholder 2">
            <a:extLst>
              <a:ext uri="{FF2B5EF4-FFF2-40B4-BE49-F238E27FC236}">
                <a16:creationId xmlns:a16="http://schemas.microsoft.com/office/drawing/2014/main" id="{981BFAF1-1DB2-0A45-BE9C-261E5CA6E240}"/>
              </a:ext>
            </a:extLst>
          </p:cNvPr>
          <p:cNvSpPr>
            <a:spLocks noGrp="1"/>
          </p:cNvSpPr>
          <p:nvPr>
            <p:ph type="body" sz="quarter" idx="20" hasCustomPrompt="1"/>
          </p:nvPr>
        </p:nvSpPr>
        <p:spPr>
          <a:xfrm>
            <a:off x="897120" y="3124205"/>
            <a:ext cx="4597400" cy="2521403"/>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sp>
        <p:nvSpPr>
          <p:cNvPr id="27" name="Text Placeholder 2">
            <a:extLst>
              <a:ext uri="{FF2B5EF4-FFF2-40B4-BE49-F238E27FC236}">
                <a16:creationId xmlns:a16="http://schemas.microsoft.com/office/drawing/2014/main" id="{1F6D3F42-A01C-B640-A992-662012FCF362}"/>
              </a:ext>
            </a:extLst>
          </p:cNvPr>
          <p:cNvSpPr>
            <a:spLocks noGrp="1"/>
          </p:cNvSpPr>
          <p:nvPr>
            <p:ph type="body" sz="quarter" idx="21" hasCustomPrompt="1"/>
          </p:nvPr>
        </p:nvSpPr>
        <p:spPr>
          <a:xfrm>
            <a:off x="6668044" y="3124205"/>
            <a:ext cx="4597400" cy="2521403"/>
          </a:xfrm>
        </p:spPr>
        <p:txBody>
          <a:bodyPr lIns="0">
            <a:noAutofit/>
          </a:bodyPr>
          <a:lstStyle>
            <a:lvl1pPr marL="0" marR="0" indent="0" algn="l" defTabSz="914173" rtl="0" eaLnBrk="1" fontAlgn="auto" latinLnBrk="0" hangingPunct="1">
              <a:lnSpc>
                <a:spcPct val="150000"/>
              </a:lnSpc>
              <a:spcBef>
                <a:spcPts val="1000"/>
              </a:spcBef>
              <a:spcAft>
                <a:spcPts val="0"/>
              </a:spcAft>
              <a:buClrTx/>
              <a:buSzTx/>
              <a:buFontTx/>
              <a:buNone/>
              <a:tabLst/>
              <a:defRPr sz="1200"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pic>
        <p:nvPicPr>
          <p:cNvPr id="11" name="Graphic 10">
            <a:extLst>
              <a:ext uri="{FF2B5EF4-FFF2-40B4-BE49-F238E27FC236}">
                <a16:creationId xmlns:a16="http://schemas.microsoft.com/office/drawing/2014/main" id="{F04C5847-9762-6D4F-B8E5-55059641BCF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14" name="Text Placeholder 2">
            <a:extLst>
              <a:ext uri="{FF2B5EF4-FFF2-40B4-BE49-F238E27FC236}">
                <a16:creationId xmlns:a16="http://schemas.microsoft.com/office/drawing/2014/main" id="{4BFDAC0F-1026-8B4A-89B8-BD324C899B7A}"/>
              </a:ext>
            </a:extLst>
          </p:cNvPr>
          <p:cNvSpPr>
            <a:spLocks noGrp="1"/>
          </p:cNvSpPr>
          <p:nvPr>
            <p:ph type="body" sz="quarter" idx="22" hasCustomPrompt="1"/>
          </p:nvPr>
        </p:nvSpPr>
        <p:spPr>
          <a:xfrm>
            <a:off x="6668046" y="2491405"/>
            <a:ext cx="2646447"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topic description</a:t>
            </a:r>
          </a:p>
        </p:txBody>
      </p:sp>
      <p:sp>
        <p:nvSpPr>
          <p:cNvPr id="15" name="Text Placeholder 2">
            <a:extLst>
              <a:ext uri="{FF2B5EF4-FFF2-40B4-BE49-F238E27FC236}">
                <a16:creationId xmlns:a16="http://schemas.microsoft.com/office/drawing/2014/main" id="{54FD9BA0-3B13-4B4F-9D53-F4C496EDB7AF}"/>
              </a:ext>
            </a:extLst>
          </p:cNvPr>
          <p:cNvSpPr>
            <a:spLocks noGrp="1"/>
          </p:cNvSpPr>
          <p:nvPr>
            <p:ph type="body" sz="quarter" idx="23" hasCustomPrompt="1"/>
          </p:nvPr>
        </p:nvSpPr>
        <p:spPr>
          <a:xfrm>
            <a:off x="897120" y="2491405"/>
            <a:ext cx="2646447"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topic description</a:t>
            </a:r>
          </a:p>
        </p:txBody>
      </p:sp>
    </p:spTree>
    <p:extLst>
      <p:ext uri="{BB962C8B-B14F-4D97-AF65-F5344CB8AC3E}">
        <p14:creationId xmlns:p14="http://schemas.microsoft.com/office/powerpoint/2010/main" val="60355785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25C1A71-AFFB-8540-8AB0-FC76F28A9580}"/>
              </a:ext>
            </a:extLst>
          </p:cNvPr>
          <p:cNvSpPr>
            <a:spLocks noGrp="1"/>
          </p:cNvSpPr>
          <p:nvPr>
            <p:ph type="sldNum" sz="quarter" idx="4"/>
          </p:nvPr>
        </p:nvSpPr>
        <p:spPr>
          <a:xfrm>
            <a:off x="11707151" y="6354240"/>
            <a:ext cx="399651" cy="312098"/>
          </a:xfrm>
          <a:prstGeom prst="rect">
            <a:avLst/>
          </a:prstGeom>
        </p:spPr>
        <p:txBody>
          <a:bodyPr vert="horz" lIns="0" tIns="0" rIns="91440" bIns="45720" rtlCol="0" anchor="t" anchorCtr="0"/>
          <a:lstStyle>
            <a:lvl1pPr algn="l">
              <a:defRPr sz="1200" b="0" i="0">
                <a:solidFill>
                  <a:schemeClr val="tx1">
                    <a:tint val="75000"/>
                  </a:schemeClr>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a:p>
        </p:txBody>
      </p:sp>
      <p:sp>
        <p:nvSpPr>
          <p:cNvPr id="3" name="Text Placeholder 2">
            <a:extLst>
              <a:ext uri="{FF2B5EF4-FFF2-40B4-BE49-F238E27FC236}">
                <a16:creationId xmlns:a16="http://schemas.microsoft.com/office/drawing/2014/main" id="{3D5B8505-AFDE-DE43-9426-A9D9F85A1B07}"/>
              </a:ext>
            </a:extLst>
          </p:cNvPr>
          <p:cNvSpPr>
            <a:spLocks noGrp="1"/>
          </p:cNvSpPr>
          <p:nvPr>
            <p:ph type="body" idx="1"/>
          </p:nvPr>
        </p:nvSpPr>
        <p:spPr>
          <a:xfrm>
            <a:off x="914403" y="1999251"/>
            <a:ext cx="10366861" cy="3944355"/>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itle Placeholder 17">
            <a:extLst>
              <a:ext uri="{FF2B5EF4-FFF2-40B4-BE49-F238E27FC236}">
                <a16:creationId xmlns:a16="http://schemas.microsoft.com/office/drawing/2014/main" id="{C747C782-C471-5644-AC30-24AB15F2F632}"/>
              </a:ext>
            </a:extLst>
          </p:cNvPr>
          <p:cNvSpPr>
            <a:spLocks noGrp="1"/>
          </p:cNvSpPr>
          <p:nvPr>
            <p:ph type="title"/>
          </p:nvPr>
        </p:nvSpPr>
        <p:spPr>
          <a:xfrm>
            <a:off x="910091" y="356751"/>
            <a:ext cx="8877239" cy="798177"/>
          </a:xfrm>
          <a:prstGeom prst="rect">
            <a:avLst/>
          </a:prstGeom>
        </p:spPr>
        <p:txBody>
          <a:bodyPr vert="horz" lIns="0" tIns="45720" rIns="91440" bIns="45720" rtlCol="0" anchor="b" anchorCtr="0">
            <a:noAutofit/>
          </a:bodyPr>
          <a:lstStyle/>
          <a:p>
            <a:r>
              <a:rPr lang="en-US"/>
              <a:t>Click to edit Master title style</a:t>
            </a:r>
          </a:p>
        </p:txBody>
      </p:sp>
    </p:spTree>
    <p:extLst>
      <p:ext uri="{BB962C8B-B14F-4D97-AF65-F5344CB8AC3E}">
        <p14:creationId xmlns:p14="http://schemas.microsoft.com/office/powerpoint/2010/main" val="3854450029"/>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698" r:id="rId5"/>
    <p:sldLayoutId id="2147483676" r:id="rId6"/>
    <p:sldLayoutId id="2147483733" r:id="rId7"/>
    <p:sldLayoutId id="2147483734" r:id="rId8"/>
    <p:sldLayoutId id="2147483691" r:id="rId9"/>
    <p:sldLayoutId id="2147483655" r:id="rId10"/>
    <p:sldLayoutId id="2147483692" r:id="rId11"/>
    <p:sldLayoutId id="2147483659" r:id="rId12"/>
    <p:sldLayoutId id="2147483693" r:id="rId13"/>
    <p:sldLayoutId id="2147483683" r:id="rId14"/>
    <p:sldLayoutId id="2147483702" r:id="rId15"/>
    <p:sldLayoutId id="2147483685" r:id="rId16"/>
    <p:sldLayoutId id="2147483719" r:id="rId17"/>
    <p:sldLayoutId id="2147483682" r:id="rId18"/>
    <p:sldLayoutId id="2147483686" r:id="rId19"/>
    <p:sldLayoutId id="2147483712" r:id="rId20"/>
    <p:sldLayoutId id="2147483713" r:id="rId21"/>
    <p:sldLayoutId id="2147483716" r:id="rId22"/>
    <p:sldLayoutId id="2147483717" r:id="rId23"/>
    <p:sldLayoutId id="2147483718" r:id="rId24"/>
    <p:sldLayoutId id="2147483726" r:id="rId25"/>
    <p:sldLayoutId id="2147483720" r:id="rId26"/>
    <p:sldLayoutId id="2147483681" r:id="rId27"/>
    <p:sldLayoutId id="2147483731" r:id="rId28"/>
    <p:sldLayoutId id="2147483722" r:id="rId29"/>
    <p:sldLayoutId id="2147483723" r:id="rId30"/>
    <p:sldLayoutId id="2147483724" r:id="rId31"/>
    <p:sldLayoutId id="2147483725" r:id="rId32"/>
    <p:sldLayoutId id="2147483711" r:id="rId33"/>
    <p:sldLayoutId id="2147483715" r:id="rId34"/>
    <p:sldLayoutId id="2147483689" r:id="rId35"/>
    <p:sldLayoutId id="2147483687" r:id="rId36"/>
    <p:sldLayoutId id="2147483728" r:id="rId37"/>
    <p:sldLayoutId id="2147483730" r:id="rId38"/>
    <p:sldLayoutId id="2147483735" r:id="rId39"/>
  </p:sldLayoutIdLst>
  <p:hf hdr="0" ftr="0" dt="0"/>
  <p:txStyles>
    <p:titleStyle>
      <a:lvl1pPr algn="l" defTabSz="914173" rtl="0" eaLnBrk="1" latinLnBrk="0" hangingPunct="1">
        <a:lnSpc>
          <a:spcPct val="90000"/>
        </a:lnSpc>
        <a:spcBef>
          <a:spcPct val="0"/>
        </a:spcBef>
        <a:buNone/>
        <a:defRPr sz="4000" b="1" i="0" kern="1200" cap="all" spc="40" baseline="0">
          <a:solidFill>
            <a:schemeClr val="tx1"/>
          </a:solidFill>
          <a:latin typeface="Oswald" pitchFamily="2" charset="77"/>
          <a:ea typeface="Noto Serif" panose="02020502060505020204" pitchFamily="18" charset="0"/>
          <a:cs typeface="Noto Serif" panose="02020502060505020204" pitchFamily="18" charset="0"/>
        </a:defRPr>
      </a:lvl1pPr>
    </p:titleStyle>
    <p:bodyStyle>
      <a:lvl1pPr marL="228544" indent="-228544" algn="l" defTabSz="914173" rtl="0" eaLnBrk="1" latinLnBrk="0" hangingPunct="1">
        <a:lnSpc>
          <a:spcPct val="90000"/>
        </a:lnSpc>
        <a:spcBef>
          <a:spcPts val="1000"/>
        </a:spcBef>
        <a:buClr>
          <a:schemeClr val="accent2"/>
        </a:buClr>
        <a:buFont typeface="Arial" panose="020B0604020202020204" pitchFamily="34" charset="0"/>
        <a:buChar char="•"/>
        <a:defRPr sz="2000" b="0" i="0" kern="1200">
          <a:solidFill>
            <a:schemeClr val="tx1"/>
          </a:solidFill>
          <a:latin typeface="Cambria" panose="02040503050406030204" pitchFamily="18" charset="0"/>
          <a:ea typeface="+mn-ea"/>
          <a:cs typeface="Arial" panose="020B0604020202020204" pitchFamily="34" charset="0"/>
        </a:defRPr>
      </a:lvl1pPr>
      <a:lvl2pPr marL="685630" indent="-228544" algn="l" defTabSz="914173" rtl="0" eaLnBrk="1" latinLnBrk="0" hangingPunct="1">
        <a:lnSpc>
          <a:spcPct val="90000"/>
        </a:lnSpc>
        <a:spcBef>
          <a:spcPts val="500"/>
        </a:spcBef>
        <a:buClr>
          <a:schemeClr val="accent2"/>
        </a:buClr>
        <a:buFont typeface="Arial" panose="020B0604020202020204" pitchFamily="34" charset="0"/>
        <a:buChar char="•"/>
        <a:defRPr sz="1800" b="0" i="0" kern="1200">
          <a:solidFill>
            <a:schemeClr val="tx1"/>
          </a:solidFill>
          <a:latin typeface="Cambria" panose="02040503050406030204" pitchFamily="18" charset="0"/>
          <a:ea typeface="+mn-ea"/>
          <a:cs typeface="Arial" panose="020B0604020202020204" pitchFamily="34" charset="0"/>
        </a:defRPr>
      </a:lvl2pPr>
      <a:lvl3pPr marL="1142717" indent="-228544" algn="l" defTabSz="914173" rtl="0" eaLnBrk="1" latinLnBrk="0" hangingPunct="1">
        <a:lnSpc>
          <a:spcPct val="90000"/>
        </a:lnSpc>
        <a:spcBef>
          <a:spcPts val="500"/>
        </a:spcBef>
        <a:buClr>
          <a:schemeClr val="accent2"/>
        </a:buClr>
        <a:buFont typeface="Arial" panose="020B0604020202020204" pitchFamily="34" charset="0"/>
        <a:buChar char="•"/>
        <a:defRPr sz="1600" b="0" i="0" kern="1200">
          <a:solidFill>
            <a:schemeClr val="tx1"/>
          </a:solidFill>
          <a:latin typeface="Cambria" panose="02040503050406030204" pitchFamily="18" charset="0"/>
          <a:ea typeface="+mn-ea"/>
          <a:cs typeface="Arial" panose="020B0604020202020204" pitchFamily="34" charset="0"/>
        </a:defRPr>
      </a:lvl3pPr>
      <a:lvl4pPr marL="1599803" indent="-228544" algn="l" defTabSz="914173" rtl="0" eaLnBrk="1" latinLnBrk="0" hangingPunct="1">
        <a:lnSpc>
          <a:spcPct val="90000"/>
        </a:lnSpc>
        <a:spcBef>
          <a:spcPts val="500"/>
        </a:spcBef>
        <a:buClr>
          <a:schemeClr val="accent2"/>
        </a:buClr>
        <a:buFont typeface="Arial" panose="020B0604020202020204" pitchFamily="34" charset="0"/>
        <a:buChar char="•"/>
        <a:defRPr sz="1400" b="0" i="0" kern="1200">
          <a:solidFill>
            <a:schemeClr val="tx1"/>
          </a:solidFill>
          <a:latin typeface="Cambria" panose="02040503050406030204" pitchFamily="18" charset="0"/>
          <a:ea typeface="+mn-ea"/>
          <a:cs typeface="Arial" panose="020B0604020202020204" pitchFamily="34" charset="0"/>
        </a:defRPr>
      </a:lvl4pPr>
      <a:lvl5pPr marL="2056890" indent="-228544" algn="l" defTabSz="914173" rtl="0" eaLnBrk="1" latinLnBrk="0" hangingPunct="1">
        <a:lnSpc>
          <a:spcPct val="90000"/>
        </a:lnSpc>
        <a:spcBef>
          <a:spcPts val="500"/>
        </a:spcBef>
        <a:buClr>
          <a:schemeClr val="accent2"/>
        </a:buClr>
        <a:buFont typeface="Arial" panose="020B0604020202020204" pitchFamily="34" charset="0"/>
        <a:buChar char="•"/>
        <a:defRPr sz="1200" b="0" i="0" kern="1200">
          <a:solidFill>
            <a:schemeClr val="tx1"/>
          </a:solidFill>
          <a:latin typeface="Cambria" panose="02040503050406030204" pitchFamily="18" charset="0"/>
          <a:ea typeface="+mn-ea"/>
          <a:cs typeface="Arial" panose="020B0604020202020204" pitchFamily="34" charset="0"/>
        </a:defRPr>
      </a:lvl5pPr>
      <a:lvl6pPr marL="2513976" indent="-228544" algn="l" defTabSz="9141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062" indent="-228544" algn="l" defTabSz="9141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149" indent="-228544" algn="l" defTabSz="9141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238" indent="-228544" algn="l" defTabSz="9141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173" rtl="0" eaLnBrk="1" latinLnBrk="0" hangingPunct="1">
        <a:defRPr sz="1800" kern="1200">
          <a:solidFill>
            <a:schemeClr val="tx1"/>
          </a:solidFill>
          <a:latin typeface="+mn-lt"/>
          <a:ea typeface="+mn-ea"/>
          <a:cs typeface="+mn-cs"/>
        </a:defRPr>
      </a:lvl1pPr>
      <a:lvl2pPr marL="457087" algn="l" defTabSz="914173" rtl="0" eaLnBrk="1" latinLnBrk="0" hangingPunct="1">
        <a:defRPr sz="1800" kern="1200">
          <a:solidFill>
            <a:schemeClr val="tx1"/>
          </a:solidFill>
          <a:latin typeface="+mn-lt"/>
          <a:ea typeface="+mn-ea"/>
          <a:cs typeface="+mn-cs"/>
        </a:defRPr>
      </a:lvl2pPr>
      <a:lvl3pPr marL="914173" algn="l" defTabSz="914173" rtl="0" eaLnBrk="1" latinLnBrk="0" hangingPunct="1">
        <a:defRPr sz="1800" kern="1200">
          <a:solidFill>
            <a:schemeClr val="tx1"/>
          </a:solidFill>
          <a:latin typeface="+mn-lt"/>
          <a:ea typeface="+mn-ea"/>
          <a:cs typeface="+mn-cs"/>
        </a:defRPr>
      </a:lvl3pPr>
      <a:lvl4pPr marL="1371260" algn="l" defTabSz="914173" rtl="0" eaLnBrk="1" latinLnBrk="0" hangingPunct="1">
        <a:defRPr sz="1800" kern="1200">
          <a:solidFill>
            <a:schemeClr val="tx1"/>
          </a:solidFill>
          <a:latin typeface="+mn-lt"/>
          <a:ea typeface="+mn-ea"/>
          <a:cs typeface="+mn-cs"/>
        </a:defRPr>
      </a:lvl4pPr>
      <a:lvl5pPr marL="1828348" algn="l" defTabSz="914173" rtl="0" eaLnBrk="1" latinLnBrk="0" hangingPunct="1">
        <a:defRPr sz="1800" kern="1200">
          <a:solidFill>
            <a:schemeClr val="tx1"/>
          </a:solidFill>
          <a:latin typeface="+mn-lt"/>
          <a:ea typeface="+mn-ea"/>
          <a:cs typeface="+mn-cs"/>
        </a:defRPr>
      </a:lvl5pPr>
      <a:lvl6pPr marL="2285434" algn="l" defTabSz="914173" rtl="0" eaLnBrk="1" latinLnBrk="0" hangingPunct="1">
        <a:defRPr sz="1800" kern="1200">
          <a:solidFill>
            <a:schemeClr val="tx1"/>
          </a:solidFill>
          <a:latin typeface="+mn-lt"/>
          <a:ea typeface="+mn-ea"/>
          <a:cs typeface="+mn-cs"/>
        </a:defRPr>
      </a:lvl6pPr>
      <a:lvl7pPr marL="2742518" algn="l" defTabSz="914173" rtl="0" eaLnBrk="1" latinLnBrk="0" hangingPunct="1">
        <a:defRPr sz="1800" kern="1200">
          <a:solidFill>
            <a:schemeClr val="tx1"/>
          </a:solidFill>
          <a:latin typeface="+mn-lt"/>
          <a:ea typeface="+mn-ea"/>
          <a:cs typeface="+mn-cs"/>
        </a:defRPr>
      </a:lvl7pPr>
      <a:lvl8pPr marL="3199607" algn="l" defTabSz="914173" rtl="0" eaLnBrk="1" latinLnBrk="0" hangingPunct="1">
        <a:defRPr sz="1800" kern="1200">
          <a:solidFill>
            <a:schemeClr val="tx1"/>
          </a:solidFill>
          <a:latin typeface="+mn-lt"/>
          <a:ea typeface="+mn-ea"/>
          <a:cs typeface="+mn-cs"/>
        </a:defRPr>
      </a:lvl8pPr>
      <a:lvl9pPr marL="3656691" algn="l" defTabSz="914173"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121" userDrawn="1">
          <p15:clr>
            <a:srgbClr val="F26B43"/>
          </p15:clr>
        </p15:guide>
        <p15:guide id="2" orient="horz" pos="192" userDrawn="1">
          <p15:clr>
            <a:srgbClr val="F26B43"/>
          </p15:clr>
        </p15:guide>
        <p15:guide id="3" pos="768" userDrawn="1">
          <p15:clr>
            <a:srgbClr val="F26B43"/>
          </p15:clr>
        </p15:guide>
        <p15:guide id="4" pos="9473" userDrawn="1">
          <p15:clr>
            <a:srgbClr val="F26B43"/>
          </p15:clr>
        </p15:guide>
        <p15:guide id="5" orient="horz" pos="768" userDrawn="1">
          <p15:clr>
            <a:srgbClr val="F26B43"/>
          </p15:clr>
        </p15:guide>
        <p15:guide id="6" orient="horz" pos="4992" userDrawn="1">
          <p15:clr>
            <a:srgbClr val="F26B43"/>
          </p15:clr>
        </p15:guide>
        <p15:guide id="7" orient="horz" pos="5592" userDrawn="1">
          <p15:clr>
            <a:srgbClr val="F26B43"/>
          </p15:clr>
        </p15:guide>
        <p15:guide id="8" pos="9801" userDrawn="1">
          <p15:clr>
            <a:srgbClr val="F26B43"/>
          </p15:clr>
        </p15:guide>
        <p15:guide id="9" pos="197" userDrawn="1">
          <p15:clr>
            <a:srgbClr val="F26B43"/>
          </p15:clr>
        </p15:guide>
        <p15:guide id="10" orient="horz" pos="298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xml"/><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18.png"/><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18.png"/><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18.png"/><Relationship Id="rId4" Type="http://schemas.openxmlformats.org/officeDocument/2006/relationships/image" Target="../media/image20.png"/></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3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3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7.xml"/><Relationship Id="rId1" Type="http://schemas.openxmlformats.org/officeDocument/2006/relationships/slideLayout" Target="../slideLayouts/slideLayout20.xml"/><Relationship Id="rId4" Type="http://schemas.openxmlformats.org/officeDocument/2006/relationships/image" Target="../media/image16.jpg"/></Relationships>
</file>

<file path=ppt/slides/_rels/slide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3.png"/><Relationship Id="rId1" Type="http://schemas.openxmlformats.org/officeDocument/2006/relationships/slideLayout" Target="../slideLayouts/slideLayout20.xml"/></Relationships>
</file>

<file path=ppt/slides/_rels/slide3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6.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23"/>
          </p:nvPr>
        </p:nvSpPr>
        <p:spPr>
          <a:xfrm>
            <a:off x="741429" y="2823534"/>
            <a:ext cx="4717759" cy="605466"/>
          </a:xfrm>
        </p:spPr>
        <p:txBody>
          <a:bodyPr vert="horz" lIns="91440" tIns="45720" rIns="91440" bIns="45720" rtlCol="0" anchor="t">
            <a:noAutofit/>
          </a:bodyPr>
          <a:lstStyle/>
          <a:p>
            <a:r>
              <a:rPr lang="en-US" dirty="0"/>
              <a:t>Remember to do the 2026-27 FAFSA </a:t>
            </a:r>
          </a:p>
          <a:p>
            <a:r>
              <a:rPr lang="en-US" dirty="0"/>
              <a:t>You will be using 2024 tax information.</a:t>
            </a:r>
          </a:p>
          <a:p>
            <a:endParaRPr lang="en-US" dirty="0"/>
          </a:p>
          <a:p>
            <a:r>
              <a:rPr lang="en-US" altLang="en-US" sz="1800" dirty="0">
                <a:latin typeface="Arial"/>
                <a:cs typeface="Arial"/>
              </a:rPr>
              <a:t>The 2026</a:t>
            </a:r>
            <a:r>
              <a:rPr lang="en-US" sz="1800" dirty="0">
                <a:latin typeface="Arial"/>
                <a:cs typeface="Arial"/>
              </a:rPr>
              <a:t>–</a:t>
            </a:r>
            <a:r>
              <a:rPr lang="en-US" altLang="en-US" sz="1800" dirty="0">
                <a:latin typeface="Arial"/>
                <a:cs typeface="Arial"/>
              </a:rPr>
              <a:t>27 version of the FAFSA is Available now!</a:t>
            </a:r>
          </a:p>
          <a:p>
            <a:endParaRPr lang="en-US" altLang="en-US" sz="1800" dirty="0">
              <a:latin typeface="Arial"/>
              <a:cs typeface="Arial"/>
            </a:endParaRPr>
          </a:p>
          <a:p>
            <a:r>
              <a:rPr lang="en-US" altLang="en-US" sz="1800" dirty="0">
                <a:latin typeface="Arial"/>
                <a:cs typeface="Arial"/>
              </a:rPr>
              <a:t>The 2026</a:t>
            </a:r>
            <a:r>
              <a:rPr lang="en-US" sz="1800" dirty="0">
                <a:latin typeface="Arial"/>
                <a:cs typeface="Arial"/>
              </a:rPr>
              <a:t>–</a:t>
            </a:r>
            <a:r>
              <a:rPr lang="en-US" altLang="en-US" sz="1800" dirty="0">
                <a:latin typeface="Arial"/>
                <a:cs typeface="Arial"/>
              </a:rPr>
              <a:t>27 FAFSA form includes a new process to invite FAFSA contributors to the form.</a:t>
            </a:r>
          </a:p>
          <a:p>
            <a:endParaRPr lang="en-US" dirty="0"/>
          </a:p>
          <a:p>
            <a:endParaRPr lang="en-US" dirty="0"/>
          </a:p>
        </p:txBody>
      </p:sp>
      <p:sp>
        <p:nvSpPr>
          <p:cNvPr id="6" name="Title 5"/>
          <p:cNvSpPr>
            <a:spLocks noGrp="1"/>
          </p:cNvSpPr>
          <p:nvPr>
            <p:ph type="title" idx="4294967295"/>
          </p:nvPr>
        </p:nvSpPr>
        <p:spPr>
          <a:xfrm>
            <a:off x="668338" y="1165225"/>
            <a:ext cx="4718050" cy="14017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173" rtl="0" eaLnBrk="1" fontAlgn="auto" latinLnBrk="0" hangingPunct="1">
              <a:lnSpc>
                <a:spcPct val="90000"/>
              </a:lnSpc>
              <a:spcBef>
                <a:spcPts val="1000"/>
              </a:spcBef>
              <a:spcAft>
                <a:spcPts val="0"/>
              </a:spcAft>
              <a:buClr>
                <a:schemeClr val="accent2"/>
              </a:buClr>
              <a:buSzTx/>
              <a:buFont typeface="Arial" panose="020B0604020202020204" pitchFamily="34" charset="0"/>
              <a:buNone/>
              <a:tabLst/>
              <a:defRPr/>
            </a:pPr>
            <a:r>
              <a:rPr kumimoji="0" lang="en-US" sz="3800" b="1" i="0" u="none" strike="noStrike" kern="1200" cap="none" spc="0" normalizeH="0" baseline="0" noProof="0" dirty="0">
                <a:ln>
                  <a:noFill/>
                </a:ln>
                <a:solidFill>
                  <a:schemeClr val="bg1"/>
                </a:solidFill>
                <a:effectLst/>
                <a:uLnTx/>
                <a:uFillTx/>
                <a:latin typeface="Oswald" pitchFamily="2" charset="77"/>
                <a:ea typeface="+mn-ea"/>
                <a:cs typeface="Arial" panose="020B0604020202020204" pitchFamily="34" charset="0"/>
              </a:rPr>
              <a:t>2026–27 FAFSA</a:t>
            </a:r>
            <a:r>
              <a:rPr kumimoji="0" lang="en-US" sz="3800" b="1" i="0" u="none" strike="noStrike" kern="1200" cap="none" spc="0" normalizeH="0" baseline="30000" noProof="0" dirty="0">
                <a:ln>
                  <a:noFill/>
                </a:ln>
                <a:solidFill>
                  <a:schemeClr val="bg1"/>
                </a:solidFill>
                <a:effectLst/>
                <a:uLnTx/>
                <a:uFillTx/>
                <a:latin typeface="Oswald" pitchFamily="2" charset="77"/>
                <a:ea typeface="+mn-ea"/>
                <a:cs typeface="Arial" panose="020B0604020202020204" pitchFamily="34" charset="0"/>
              </a:rPr>
              <a:t>®</a:t>
            </a:r>
            <a:r>
              <a:rPr kumimoji="0" lang="en-US" sz="3800" b="1" i="0" u="none" strike="noStrike" kern="1200" cap="none" spc="0" normalizeH="0" baseline="0" noProof="0" dirty="0">
                <a:ln>
                  <a:noFill/>
                </a:ln>
                <a:solidFill>
                  <a:schemeClr val="bg1"/>
                </a:solidFill>
                <a:effectLst/>
                <a:uLnTx/>
                <a:uFillTx/>
                <a:latin typeface="Oswald" pitchFamily="2" charset="77"/>
                <a:ea typeface="+mn-ea"/>
                <a:cs typeface="Arial" panose="020B0604020202020204" pitchFamily="34" charset="0"/>
              </a:rPr>
              <a:t> Preview Presentation</a:t>
            </a:r>
          </a:p>
        </p:txBody>
      </p:sp>
      <p:sp>
        <p:nvSpPr>
          <p:cNvPr id="13" name="Slide Number Placeholder 5">
            <a:extLst>
              <a:ext uri="{FF2B5EF4-FFF2-40B4-BE49-F238E27FC236}">
                <a16:creationId xmlns:a16="http://schemas.microsoft.com/office/drawing/2014/main" id="{9C396201-E957-4C46-538F-E81B1272504F}"/>
              </a:ext>
            </a:extLst>
          </p:cNvPr>
          <p:cNvSpPr>
            <a:spLocks noGrp="1"/>
          </p:cNvSpPr>
          <p:nvPr>
            <p:ph type="sldNum" sz="quarter" idx="10"/>
          </p:nvPr>
        </p:nvSpPr>
        <p:spPr>
          <a:xfrm>
            <a:off x="11707151" y="6354240"/>
            <a:ext cx="399651" cy="312098"/>
          </a:xfrm>
        </p:spPr>
        <p:txBody>
          <a:bodyPr/>
          <a:lstStyle/>
          <a:p>
            <a:pPr>
              <a:spcAft>
                <a:spcPts val="600"/>
              </a:spcAft>
            </a:pPr>
            <a:fld id="{234755BD-B4AC-9044-BCE4-27904766F8BB}" type="slidenum">
              <a:rPr lang="en-US" smtClean="0"/>
              <a:pPr>
                <a:spcAft>
                  <a:spcPts val="600"/>
                </a:spcAft>
              </a:pPr>
              <a:t>1</a:t>
            </a:fld>
            <a:endParaRPr lang="en-US"/>
          </a:p>
        </p:txBody>
      </p:sp>
      <p:pic>
        <p:nvPicPr>
          <p:cNvPr id="5" name="Picture 4" descr="This graphic is the GEAR UP logo. It is a large letter G in a green and purple circle. The text Oklahoma GEAR UP is at the bottom.">
            <a:extLst>
              <a:ext uri="{FF2B5EF4-FFF2-40B4-BE49-F238E27FC236}">
                <a16:creationId xmlns:a16="http://schemas.microsoft.com/office/drawing/2014/main" id="{9392D818-7DD9-7BB3-ED90-767D13E83F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73901" y="803717"/>
            <a:ext cx="5218447" cy="4676531"/>
          </a:xfrm>
          <a:prstGeom prst="rect">
            <a:avLst/>
          </a:prstGeom>
        </p:spPr>
      </p:pic>
    </p:spTree>
    <p:extLst>
      <p:ext uri="{BB962C8B-B14F-4D97-AF65-F5344CB8AC3E}">
        <p14:creationId xmlns:p14="http://schemas.microsoft.com/office/powerpoint/2010/main" val="3649045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EC858-4F86-BAC5-10FE-4FAAA5E01EB0}"/>
              </a:ext>
            </a:extLst>
          </p:cNvPr>
          <p:cNvSpPr>
            <a:spLocks noGrp="1"/>
          </p:cNvSpPr>
          <p:nvPr>
            <p:ph type="title"/>
          </p:nvPr>
        </p:nvSpPr>
        <p:spPr>
          <a:xfrm>
            <a:off x="743973" y="388310"/>
            <a:ext cx="11141756" cy="798177"/>
          </a:xfrm>
        </p:spPr>
        <p:txBody>
          <a:bodyPr/>
          <a:lstStyle/>
          <a:p>
            <a:r>
              <a:rPr lang="en-US" altLang="en-US" sz="3600" cap="none" spc="0">
                <a:latin typeface="Oswald"/>
              </a:rPr>
              <a:t>Dependent Student: Invite Contributor (Continued 2 of 2)</a:t>
            </a:r>
            <a:endParaRPr lang="en-US" sz="3600"/>
          </a:p>
        </p:txBody>
      </p:sp>
      <p:sp>
        <p:nvSpPr>
          <p:cNvPr id="4" name="TextBox 3">
            <a:extLst>
              <a:ext uri="{FF2B5EF4-FFF2-40B4-BE49-F238E27FC236}">
                <a16:creationId xmlns:a16="http://schemas.microsoft.com/office/drawing/2014/main" id="{662073B9-5713-E4BF-152C-15163528F10F}"/>
              </a:ext>
            </a:extLst>
          </p:cNvPr>
          <p:cNvSpPr txBox="1"/>
          <p:nvPr/>
        </p:nvSpPr>
        <p:spPr>
          <a:xfrm>
            <a:off x="674410" y="1718378"/>
            <a:ext cx="3834188" cy="37805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panose="020B0604020202020204" pitchFamily="34" charset="0"/>
                <a:ea typeface="Calibri"/>
                <a:cs typeface="Arial" panose="020B0604020202020204" pitchFamily="34" charset="0"/>
              </a:rPr>
              <a:t>This page confirms the student’s parent will receive an email inviting them to the student’s FAFSA</a:t>
            </a:r>
            <a:r>
              <a:rPr lang="en-US" baseline="30000">
                <a:latin typeface="Arial" panose="020B0604020202020204" pitchFamily="34" charset="0"/>
                <a:ea typeface="Calibri"/>
                <a:cs typeface="Arial" panose="020B0604020202020204" pitchFamily="34" charset="0"/>
              </a:rPr>
              <a:t>®</a:t>
            </a:r>
            <a:r>
              <a:rPr lang="en-US">
                <a:latin typeface="Arial" panose="020B0604020202020204" pitchFamily="34" charset="0"/>
                <a:ea typeface="Calibri"/>
                <a:cs typeface="Arial" panose="020B0604020202020204" pitchFamily="34" charset="0"/>
              </a:rPr>
              <a:t> form. The parent can access the form by accepting the invitation in the email. On this page, the student is also provided an invitation link and invitation code that can be shared directly with the parent.</a:t>
            </a:r>
            <a:endParaRPr lang="en-US">
              <a:latin typeface="Arial" panose="020B0604020202020204" pitchFamily="34" charset="0"/>
              <a:cs typeface="Arial" panose="020B0604020202020204" pitchFamily="34" charset="0"/>
            </a:endParaRPr>
          </a:p>
        </p:txBody>
      </p:sp>
      <p:pic>
        <p:nvPicPr>
          <p:cNvPr id="7" name="Picture 6" descr="Screenshot continuation of the “Invite a Parent as a Contributor” section, which informs the student that the contributor invite has been sent to their parent. The student is also provided with other ways to send the invite, including an invite hyperlink they can copy and an invite code. Below that is a button to “Cancel Invite.” ">
            <a:extLst>
              <a:ext uri="{FF2B5EF4-FFF2-40B4-BE49-F238E27FC236}">
                <a16:creationId xmlns:a16="http://schemas.microsoft.com/office/drawing/2014/main" id="{1DF0D78B-E084-FF1F-0690-B833949C2FA9}"/>
              </a:ext>
            </a:extLst>
          </p:cNvPr>
          <p:cNvPicPr>
            <a:picLocks noChangeAspect="1"/>
          </p:cNvPicPr>
          <p:nvPr/>
        </p:nvPicPr>
        <p:blipFill>
          <a:blip r:embed="rId2"/>
          <a:stretch>
            <a:fillRect/>
          </a:stretch>
        </p:blipFill>
        <p:spPr>
          <a:xfrm>
            <a:off x="4880610" y="1456453"/>
            <a:ext cx="6128917" cy="4748415"/>
          </a:xfrm>
          <a:prstGeom prst="rect">
            <a:avLst/>
          </a:prstGeom>
          <a:ln>
            <a:solidFill>
              <a:schemeClr val="accent1"/>
            </a:solidFill>
          </a:ln>
        </p:spPr>
      </p:pic>
      <p:sp>
        <p:nvSpPr>
          <p:cNvPr id="3" name="Slide Number Placeholder 2">
            <a:extLst>
              <a:ext uri="{FF2B5EF4-FFF2-40B4-BE49-F238E27FC236}">
                <a16:creationId xmlns:a16="http://schemas.microsoft.com/office/drawing/2014/main" id="{E0B3F07E-96CB-6064-1C9A-F303A71B9EEC}"/>
              </a:ex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10</a:t>
            </a:fld>
            <a:endParaRPr lang="en-US"/>
          </a:p>
        </p:txBody>
      </p:sp>
      <p:pic>
        <p:nvPicPr>
          <p:cNvPr id="5" name="Google Shape;70;p15" descr="This graphic is the GEAR UP logo. It is a large letter G in a green and purple circle. The text Oklahoma GEAR UP is at the bottom.">
            <a:extLst>
              <a:ext uri="{FF2B5EF4-FFF2-40B4-BE49-F238E27FC236}">
                <a16:creationId xmlns:a16="http://schemas.microsoft.com/office/drawing/2014/main" id="{8C68903D-764B-92C9-40AA-82B53F2204B9}"/>
              </a:ext>
            </a:extLst>
          </p:cNvPr>
          <p:cNvPicPr preferRelativeResize="0"/>
          <p:nvPr/>
        </p:nvPicPr>
        <p:blipFill rotWithShape="1">
          <a:blip r:embed="rId3">
            <a:alphaModFix/>
          </a:blip>
          <a:srcRect/>
          <a:stretch/>
        </p:blipFill>
        <p:spPr>
          <a:xfrm>
            <a:off x="372690" y="6027557"/>
            <a:ext cx="611174" cy="547349"/>
          </a:xfrm>
          <a:prstGeom prst="rect">
            <a:avLst/>
          </a:prstGeom>
          <a:noFill/>
          <a:ln>
            <a:noFill/>
          </a:ln>
        </p:spPr>
      </p:pic>
    </p:spTree>
    <p:extLst>
      <p:ext uri="{BB962C8B-B14F-4D97-AF65-F5344CB8AC3E}">
        <p14:creationId xmlns:p14="http://schemas.microsoft.com/office/powerpoint/2010/main" val="18453780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Dependent Student: Review Page</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58EE76FC-9E2E-9900-5D34-28D9EB9CFA5E}"/>
              </a:ext>
            </a:extLst>
          </p:cNvPr>
          <p:cNvSpPr txBox="1"/>
          <p:nvPr/>
        </p:nvSpPr>
        <p:spPr>
          <a:xfrm>
            <a:off x="681797" y="1739612"/>
            <a:ext cx="4918903" cy="2949462"/>
          </a:xfrm>
          <a:prstGeom prst="rect">
            <a:avLst/>
          </a:prstGeom>
          <a:noFill/>
        </p:spPr>
        <p:txBody>
          <a:bodyPr wrap="square" rtlCol="0">
            <a:spAutoFit/>
          </a:bodyPr>
          <a:lstStyle/>
          <a:p>
            <a:pPr>
              <a:lnSpc>
                <a:spcPct val="150000"/>
              </a:lnSpc>
            </a:pPr>
            <a:r>
              <a:rPr lang="en-US">
                <a:latin typeface="Arial" panose="020B0604020202020204" pitchFamily="34" charset="0"/>
                <a:cs typeface="Arial" panose="020B0604020202020204" pitchFamily="34" charset="0"/>
              </a:rPr>
              <a:t>The review page displays the responses that the student has provided in the FAFSA</a:t>
            </a:r>
            <a:r>
              <a:rPr lang="en-US" baseline="30000">
                <a:latin typeface="Arial" panose="020B0604020202020204" pitchFamily="34" charset="0"/>
                <a:cs typeface="Arial" panose="020B0604020202020204" pitchFamily="34" charset="0"/>
              </a:rPr>
              <a:t>®</a:t>
            </a:r>
            <a:r>
              <a:rPr lang="en-US">
                <a:latin typeface="Arial" panose="020B0604020202020204" pitchFamily="34" charset="0"/>
                <a:cs typeface="Arial" panose="020B0604020202020204" pitchFamily="34" charset="0"/>
              </a:rPr>
              <a:t> form. The student</a:t>
            </a:r>
            <a:r>
              <a:rPr lang="en-US">
                <a:latin typeface="Arial" panose="020B0604020202020204" pitchFamily="34" charset="0"/>
                <a:ea typeface="Calibri"/>
                <a:cs typeface="Arial" panose="020B0604020202020204" pitchFamily="34" charset="0"/>
              </a:rPr>
              <a:t> can view all responses by selecting "Expand All" or expand each section individually. To edit a response, the student can select the question’s hyperlink to be taken to the corresponding page. </a:t>
            </a:r>
            <a:endParaRPr lang="en-US">
              <a:latin typeface="Arial" panose="020B0604020202020204" pitchFamily="34" charset="0"/>
              <a:cs typeface="Arial" panose="020B0604020202020204" pitchFamily="34" charset="0"/>
            </a:endParaRPr>
          </a:p>
        </p:txBody>
      </p:sp>
      <p:pic>
        <p:nvPicPr>
          <p:cNvPr id="6" name="Picture 5" descr="Screenshot of the student review page . Each of the four previous sections, which the student can expand and collapse, are listed to have the student review and verify the information. Below that is the status of the contributor section of the student’s FAFSA form, informing them that the section is shared with one contributor. The contributor the student invited to their form is listed for the student to review. An icon beside the contributor indicates that an invite has been sent. The student can use the “Manage Contributor Information” hyperlink to update the contributors if needed. ">
            <a:extLst>
              <a:ext uri="{FF2B5EF4-FFF2-40B4-BE49-F238E27FC236}">
                <a16:creationId xmlns:a16="http://schemas.microsoft.com/office/drawing/2014/main" id="{5EE0716D-4BAC-E286-5C21-19935CF14D7A}"/>
              </a:ext>
            </a:extLst>
          </p:cNvPr>
          <p:cNvPicPr>
            <a:picLocks noChangeAspect="1"/>
          </p:cNvPicPr>
          <p:nvPr/>
        </p:nvPicPr>
        <p:blipFill>
          <a:blip r:embed="rId3"/>
          <a:stretch>
            <a:fillRect/>
          </a:stretch>
        </p:blipFill>
        <p:spPr>
          <a:xfrm>
            <a:off x="6343820" y="1456453"/>
            <a:ext cx="4224719" cy="5075665"/>
          </a:xfrm>
          <a:prstGeom prst="rect">
            <a:avLst/>
          </a:prstGeom>
          <a:ln>
            <a:solidFill>
              <a:schemeClr val="accent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11</a:t>
            </a:fld>
            <a:endParaRPr lang="en-US"/>
          </a:p>
        </p:txBody>
      </p:sp>
      <p:pic>
        <p:nvPicPr>
          <p:cNvPr id="3" name="Google Shape;70;p15" descr="This graphic is the GEAR UP logo. It is a large letter G in a green and purple circle. The text Oklahoma GEAR UP is at the bottom.">
            <a:extLst>
              <a:ext uri="{FF2B5EF4-FFF2-40B4-BE49-F238E27FC236}">
                <a16:creationId xmlns:a16="http://schemas.microsoft.com/office/drawing/2014/main" id="{53E5792E-067E-FB65-F281-45B5AFF149A1}"/>
              </a:ext>
            </a:extLst>
          </p:cNvPr>
          <p:cNvPicPr preferRelativeResize="0"/>
          <p:nvPr/>
        </p:nvPicPr>
        <p:blipFill rotWithShape="1">
          <a:blip r:embed="rId4">
            <a:alphaModFix/>
          </a:blip>
          <a:srcRect/>
          <a:stretch/>
        </p:blipFill>
        <p:spPr>
          <a:xfrm>
            <a:off x="372690" y="6027557"/>
            <a:ext cx="611174" cy="547349"/>
          </a:xfrm>
          <a:prstGeom prst="rect">
            <a:avLst/>
          </a:prstGeom>
          <a:noFill/>
          <a:ln>
            <a:noFill/>
          </a:ln>
        </p:spPr>
      </p:pic>
    </p:spTree>
    <p:extLst>
      <p:ext uri="{BB962C8B-B14F-4D97-AF65-F5344CB8AC3E}">
        <p14:creationId xmlns:p14="http://schemas.microsoft.com/office/powerpoint/2010/main" val="41262417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Dependent Student: Signature</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41A117EB-624F-8C96-92AA-78CE7DA1AC63}"/>
              </a:ext>
            </a:extLst>
          </p:cNvPr>
          <p:cNvSpPr txBox="1"/>
          <p:nvPr/>
        </p:nvSpPr>
        <p:spPr>
          <a:xfrm>
            <a:off x="698682" y="1718685"/>
            <a:ext cx="3416118" cy="29495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dirty="0">
                <a:latin typeface="Arial" panose="020B0604020202020204" pitchFamily="34" charset="0"/>
                <a:ea typeface="Calibri"/>
                <a:cs typeface="Arial" panose="020B0604020202020204" pitchFamily="34" charset="0"/>
              </a:rPr>
              <a:t>On this page, the student reviews the terms and conditions of the FAFSA</a:t>
            </a:r>
            <a:r>
              <a:rPr lang="en-US" baseline="30000" dirty="0">
                <a:latin typeface="Arial" panose="020B0604020202020204" pitchFamily="34" charset="0"/>
                <a:cs typeface="Arial" panose="020B0604020202020204" pitchFamily="34" charset="0"/>
              </a:rPr>
              <a:t>®</a:t>
            </a:r>
            <a:r>
              <a:rPr lang="en-US" dirty="0">
                <a:latin typeface="Arial" panose="020B0604020202020204" pitchFamily="34" charset="0"/>
                <a:ea typeface="Calibri"/>
                <a:cs typeface="Arial" panose="020B0604020202020204" pitchFamily="34" charset="0"/>
              </a:rPr>
              <a:t> form and what they’ll agree to when the student signs the form. </a:t>
            </a:r>
          </a:p>
          <a:p>
            <a:pPr rtl="0">
              <a:lnSpc>
                <a:spcPct val="150000"/>
              </a:lnSpc>
            </a:pPr>
            <a:endParaRPr lang="en-US" dirty="0">
              <a:latin typeface="Arial" panose="020B0604020202020204" pitchFamily="34" charset="0"/>
              <a:ea typeface="Calibri"/>
              <a:cs typeface="Arial" panose="020B0604020202020204" pitchFamily="34" charset="0"/>
            </a:endParaRPr>
          </a:p>
          <a:p>
            <a:pPr rtl="0">
              <a:lnSpc>
                <a:spcPct val="150000"/>
              </a:lnSpc>
            </a:pPr>
            <a:r>
              <a:rPr lang="en-US" dirty="0">
                <a:latin typeface="Arial" panose="020B0604020202020204" pitchFamily="34" charset="0"/>
                <a:ea typeface="Calibri"/>
                <a:cs typeface="Arial" panose="020B0604020202020204" pitchFamily="34" charset="0"/>
              </a:rPr>
              <a:t>Don’t skip this step!</a:t>
            </a:r>
            <a:endParaRPr lang="en-US" dirty="0">
              <a:latin typeface="Arial" panose="020B0604020202020204" pitchFamily="34" charset="0"/>
              <a:cs typeface="Arial" panose="020B0604020202020204" pitchFamily="34" charset="0"/>
            </a:endParaRPr>
          </a:p>
        </p:txBody>
      </p:sp>
      <p:pic>
        <p:nvPicPr>
          <p:cNvPr id="4" name="Picture 3" descr="Screenshot of the signature page. The student is instructed to review the terms and conditions they will be agreeing to by signing the FAFSA form.">
            <a:extLst>
              <a:ext uri="{FF2B5EF4-FFF2-40B4-BE49-F238E27FC236}">
                <a16:creationId xmlns:a16="http://schemas.microsoft.com/office/drawing/2014/main" id="{D78A588C-1F02-F0E7-4960-F23B779ED0D5}"/>
              </a:ext>
            </a:extLst>
          </p:cNvPr>
          <p:cNvPicPr>
            <a:picLocks noChangeAspect="1"/>
          </p:cNvPicPr>
          <p:nvPr/>
        </p:nvPicPr>
        <p:blipFill>
          <a:blip r:embed="rId3"/>
          <a:stretch>
            <a:fillRect/>
          </a:stretch>
        </p:blipFill>
        <p:spPr>
          <a:xfrm>
            <a:off x="4569635" y="1456453"/>
            <a:ext cx="6239435" cy="4978894"/>
          </a:xfrm>
          <a:prstGeom prst="rect">
            <a:avLst/>
          </a:prstGeom>
          <a:ln>
            <a:solidFill>
              <a:schemeClr val="accent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12</a:t>
            </a:fld>
            <a:endParaRPr lang="en-US"/>
          </a:p>
        </p:txBody>
      </p:sp>
      <p:pic>
        <p:nvPicPr>
          <p:cNvPr id="3" name="Google Shape;70;p15" descr="This graphic is the GEAR UP logo. It is a large letter G in a green and purple circle. The text Oklahoma GEAR UP is at the bottom.">
            <a:extLst>
              <a:ext uri="{FF2B5EF4-FFF2-40B4-BE49-F238E27FC236}">
                <a16:creationId xmlns:a16="http://schemas.microsoft.com/office/drawing/2014/main" id="{4B5D3B44-DBC5-157F-4BBE-B34BB8C74581}"/>
              </a:ext>
            </a:extLst>
          </p:cNvPr>
          <p:cNvPicPr preferRelativeResize="0"/>
          <p:nvPr/>
        </p:nvPicPr>
        <p:blipFill rotWithShape="1">
          <a:blip r:embed="rId4">
            <a:alphaModFix/>
          </a:blip>
          <a:srcRect/>
          <a:stretch/>
        </p:blipFill>
        <p:spPr>
          <a:xfrm>
            <a:off x="372690" y="6037717"/>
            <a:ext cx="611174" cy="547349"/>
          </a:xfrm>
          <a:prstGeom prst="rect">
            <a:avLst/>
          </a:prstGeom>
          <a:noFill/>
          <a:ln>
            <a:noFill/>
          </a:ln>
        </p:spPr>
      </p:pic>
    </p:spTree>
    <p:extLst>
      <p:ext uri="{BB962C8B-B14F-4D97-AF65-F5344CB8AC3E}">
        <p14:creationId xmlns:p14="http://schemas.microsoft.com/office/powerpoint/2010/main" val="4105109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073" y="545911"/>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Dependent Student: Section Complete</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FD14C24C-5879-9D9D-8034-231E7F261124}"/>
              </a:ext>
            </a:extLst>
          </p:cNvPr>
          <p:cNvSpPr txBox="1"/>
          <p:nvPr/>
        </p:nvSpPr>
        <p:spPr>
          <a:xfrm>
            <a:off x="668352" y="1725393"/>
            <a:ext cx="4622105" cy="37805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a:latin typeface="Arial" panose="020B0604020202020204" pitchFamily="34" charset="0"/>
                <a:cs typeface="Arial" panose="020B0604020202020204" pitchFamily="34" charset="0"/>
              </a:rPr>
              <a:t>Upon digitally signing the student section, the student is presented with the </a:t>
            </a:r>
            <a:r>
              <a:rPr lang="en-US">
                <a:latin typeface="Arial" panose="020B0604020202020204" pitchFamily="34" charset="0"/>
                <a:ea typeface="Calibri"/>
                <a:cs typeface="Arial" panose="020B0604020202020204" pitchFamily="34" charset="0"/>
              </a:rPr>
              <a:t>"</a:t>
            </a:r>
            <a:r>
              <a:rPr lang="en-US">
                <a:latin typeface="Arial" panose="020B0604020202020204" pitchFamily="34" charset="0"/>
                <a:cs typeface="Arial" panose="020B0604020202020204" pitchFamily="34" charset="0"/>
              </a:rPr>
              <a:t>Pending Submission</a:t>
            </a:r>
            <a:r>
              <a:rPr lang="en-US">
                <a:latin typeface="Arial" panose="020B0604020202020204" pitchFamily="34" charset="0"/>
                <a:ea typeface="Calibri"/>
                <a:cs typeface="Arial" panose="020B0604020202020204" pitchFamily="34" charset="0"/>
              </a:rPr>
              <a:t>"</a:t>
            </a:r>
            <a:r>
              <a:rPr lang="en-US">
                <a:latin typeface="Arial" panose="020B0604020202020204" pitchFamily="34" charset="0"/>
                <a:cs typeface="Arial" panose="020B0604020202020204" pitchFamily="34" charset="0"/>
              </a:rPr>
              <a:t> page. The student is reminded that their FAFSA</a:t>
            </a:r>
            <a:r>
              <a:rPr lang="en-US" baseline="30000">
                <a:latin typeface="Arial" panose="020B0604020202020204" pitchFamily="34" charset="0"/>
                <a:cs typeface="Arial" panose="020B0604020202020204" pitchFamily="34" charset="0"/>
              </a:rPr>
              <a:t>®</a:t>
            </a:r>
            <a:r>
              <a:rPr lang="en-US">
                <a:latin typeface="Arial" panose="020B0604020202020204" pitchFamily="34" charset="0"/>
                <a:cs typeface="Arial" panose="020B0604020202020204" pitchFamily="34" charset="0"/>
              </a:rPr>
              <a:t> form is not completed and can’t be submitted until the parent completes the contributor section of the form and signs it. This page also displays next steps the student can take, including tracking and managing their form.</a:t>
            </a:r>
          </a:p>
        </p:txBody>
      </p:sp>
      <p:pic>
        <p:nvPicPr>
          <p:cNvPr id="3" name="Picture 2" descr="Screenshot of the student completion page, informing the student that their FAFSA form is pending submission. The student is reminded that the FAFSA form cannot be processed until the contributors complete the required sections. Below that, the contributor is listed, with an icon beside the name describing the status of the contributor as “Invite Sent.” Below that, the student is reminded that they can track and manage their FAFSA form and contributors by selecting the “View Status” button.">
            <a:extLst>
              <a:ext uri="{FF2B5EF4-FFF2-40B4-BE49-F238E27FC236}">
                <a16:creationId xmlns:a16="http://schemas.microsoft.com/office/drawing/2014/main" id="{8894AE3D-1CEC-5D72-56A2-67E5E7898F6C}"/>
              </a:ext>
            </a:extLst>
          </p:cNvPr>
          <p:cNvPicPr>
            <a:picLocks noChangeAspect="1"/>
          </p:cNvPicPr>
          <p:nvPr/>
        </p:nvPicPr>
        <p:blipFill>
          <a:blip r:embed="rId3"/>
          <a:stretch>
            <a:fillRect/>
          </a:stretch>
        </p:blipFill>
        <p:spPr>
          <a:xfrm>
            <a:off x="5700848" y="1474288"/>
            <a:ext cx="5538813" cy="4675559"/>
          </a:xfrm>
          <a:prstGeom prst="rect">
            <a:avLst/>
          </a:prstGeom>
          <a:ln>
            <a:solidFill>
              <a:schemeClr val="accent1"/>
            </a:solidFill>
          </a:ln>
        </p:spPr>
      </p:pic>
      <p:sp>
        <p:nvSpPr>
          <p:cNvPr id="4" name="Slide Number Placeholder 4">
            <a:extLst>
              <a:ext uri="{FF2B5EF4-FFF2-40B4-BE49-F238E27FC236}">
                <a16:creationId xmlns:a16="http://schemas.microsoft.com/office/drawing/2014/main" id="{9DD48BC2-D97C-C448-DC5F-B6BEC41BB27D}"/>
              </a:ext>
              <a:ext uri="{C183D7F6-B498-43B3-948B-1728B52AA6E4}">
                <adec:decorative xmlns:adec="http://schemas.microsoft.com/office/drawing/2017/decorative" val="1"/>
              </a:ext>
            </a:extLst>
          </p:cNvPr>
          <p:cNvSpPr>
            <a:spLocks noGrp="1"/>
          </p:cNvSpPr>
          <p:nvPr>
            <p:ph type="sldNum" sz="quarter" idx="4"/>
          </p:nvPr>
        </p:nvSpPr>
        <p:spPr>
          <a:xfrm>
            <a:off x="11444289" y="6301232"/>
            <a:ext cx="583002" cy="399606"/>
          </a:xfrm>
        </p:spPr>
        <p:txBody>
          <a:bodyPr/>
          <a:lstStyle/>
          <a:p>
            <a:fld id="{234755BD-B4AC-9044-BCE4-27904766F8BB}" type="slidenum">
              <a:rPr lang="en-US" smtClean="0"/>
              <a:pPr/>
              <a:t>13</a:t>
            </a:fld>
            <a:endParaRPr lang="en-US"/>
          </a:p>
        </p:txBody>
      </p:sp>
      <p:pic>
        <p:nvPicPr>
          <p:cNvPr id="5" name="Google Shape;70;p15" descr="This graphic is the GEAR UP logo. It is a large letter G in a green and purple circle. The text Oklahoma GEAR UP is at the bottom.">
            <a:extLst>
              <a:ext uri="{FF2B5EF4-FFF2-40B4-BE49-F238E27FC236}">
                <a16:creationId xmlns:a16="http://schemas.microsoft.com/office/drawing/2014/main" id="{03F5842C-8FD8-C51E-B240-90395A9C8865}"/>
              </a:ext>
            </a:extLst>
          </p:cNvPr>
          <p:cNvPicPr preferRelativeResize="0"/>
          <p:nvPr/>
        </p:nvPicPr>
        <p:blipFill rotWithShape="1">
          <a:blip r:embed="rId4">
            <a:alphaModFix/>
          </a:blip>
          <a:srcRect/>
          <a:stretch/>
        </p:blipFill>
        <p:spPr>
          <a:xfrm>
            <a:off x="372690" y="6027557"/>
            <a:ext cx="611174" cy="547349"/>
          </a:xfrm>
          <a:prstGeom prst="rect">
            <a:avLst/>
          </a:prstGeom>
          <a:noFill/>
          <a:ln>
            <a:noFill/>
          </a:ln>
        </p:spPr>
      </p:pic>
    </p:spTree>
    <p:extLst>
      <p:ext uri="{BB962C8B-B14F-4D97-AF65-F5344CB8AC3E}">
        <p14:creationId xmlns:p14="http://schemas.microsoft.com/office/powerpoint/2010/main" val="17665915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3814" y="552790"/>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Dependent Student: Section Complete (Continued)</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93854826-DDCC-58B8-01F6-B07DA114F624}"/>
              </a:ext>
            </a:extLst>
          </p:cNvPr>
          <p:cNvSpPr txBox="1"/>
          <p:nvPr/>
        </p:nvSpPr>
        <p:spPr>
          <a:xfrm>
            <a:off x="668351" y="1725393"/>
            <a:ext cx="4791155" cy="41960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dirty="0">
                <a:latin typeface="Arial" panose="020B0604020202020204" pitchFamily="34" charset="0"/>
                <a:cs typeface="Arial" panose="020B0604020202020204" pitchFamily="34" charset="0"/>
              </a:rPr>
              <a:t>This is a continuation of the student section complete page. This page displays information for the student about next steps, including checking their email and a reminder that their FAFSA</a:t>
            </a:r>
            <a:r>
              <a:rPr lang="en-US" baseline="30000"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form is not completed and can’t be submitted until the parent completes the contributor section of the form and signs it. Next, in this scenario, the invited parent will enter the FAFSA form and complete the parent section. </a:t>
            </a:r>
          </a:p>
        </p:txBody>
      </p:sp>
      <p:pic>
        <p:nvPicPr>
          <p:cNvPr id="3" name="Picture 2" descr="Screenshot continuation of the student completion page, which informs the student of next steps, including checking for an email confirmation and a reminder that contributor(s) still need to enter their information. Reminders below inform the student that once fully submitted, they’ll be able to review their FAFSA form responses on the FAFSA Submission Summary and that they can visit the “FAFSA Help” page for additional information.">
            <a:extLst>
              <a:ext uri="{FF2B5EF4-FFF2-40B4-BE49-F238E27FC236}">
                <a16:creationId xmlns:a16="http://schemas.microsoft.com/office/drawing/2014/main" id="{DC49B594-23CB-7307-5D85-F55144CEE297}"/>
              </a:ext>
            </a:extLst>
          </p:cNvPr>
          <p:cNvPicPr>
            <a:picLocks noChangeAspect="1"/>
          </p:cNvPicPr>
          <p:nvPr/>
        </p:nvPicPr>
        <p:blipFill>
          <a:blip r:embed="rId3"/>
          <a:stretch>
            <a:fillRect/>
          </a:stretch>
        </p:blipFill>
        <p:spPr>
          <a:xfrm>
            <a:off x="5886450" y="1456453"/>
            <a:ext cx="4791155" cy="4691092"/>
          </a:xfrm>
          <a:prstGeom prst="rect">
            <a:avLst/>
          </a:prstGeom>
          <a:ln>
            <a:solidFill>
              <a:schemeClr val="accent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14</a:t>
            </a:fld>
            <a:endParaRPr lang="en-US"/>
          </a:p>
        </p:txBody>
      </p:sp>
      <p:pic>
        <p:nvPicPr>
          <p:cNvPr id="4" name="Google Shape;70;p15" descr="This graphic is the GEAR UP logo. It is a large letter G in a green and purple circle. The text Oklahoma GEAR UP is at the bottom.">
            <a:extLst>
              <a:ext uri="{FF2B5EF4-FFF2-40B4-BE49-F238E27FC236}">
                <a16:creationId xmlns:a16="http://schemas.microsoft.com/office/drawing/2014/main" id="{203290EF-5ECA-9CC9-1EA2-532E7EC5A062}"/>
              </a:ext>
            </a:extLst>
          </p:cNvPr>
          <p:cNvPicPr preferRelativeResize="0"/>
          <p:nvPr/>
        </p:nvPicPr>
        <p:blipFill rotWithShape="1">
          <a:blip r:embed="rId4">
            <a:alphaModFix/>
          </a:blip>
          <a:srcRect/>
          <a:stretch/>
        </p:blipFill>
        <p:spPr>
          <a:xfrm>
            <a:off x="372690" y="6027557"/>
            <a:ext cx="611174" cy="547349"/>
          </a:xfrm>
          <a:prstGeom prst="rect">
            <a:avLst/>
          </a:prstGeom>
          <a:noFill/>
          <a:ln>
            <a:noFill/>
          </a:ln>
        </p:spPr>
      </p:pic>
      <p:pic>
        <p:nvPicPr>
          <p:cNvPr id="7" name="Graphic 6" descr="Back with solid fill">
            <a:extLst>
              <a:ext uri="{FF2B5EF4-FFF2-40B4-BE49-F238E27FC236}">
                <a16:creationId xmlns:a16="http://schemas.microsoft.com/office/drawing/2014/main" id="{7804A004-9C08-0420-5895-04CB041B4F5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270467" y="4763173"/>
            <a:ext cx="2042160" cy="2042160"/>
          </a:xfrm>
          <a:prstGeom prst="rect">
            <a:avLst/>
          </a:prstGeom>
        </p:spPr>
      </p:pic>
    </p:spTree>
    <p:extLst>
      <p:ext uri="{BB962C8B-B14F-4D97-AF65-F5344CB8AC3E}">
        <p14:creationId xmlns:p14="http://schemas.microsoft.com/office/powerpoint/2010/main" val="17093017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52790"/>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Dependent Student: Parent Email</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712E9495-A1BE-BC50-0A43-7BE95E25156E}"/>
              </a:ext>
            </a:extLst>
          </p:cNvPr>
          <p:cNvSpPr txBox="1"/>
          <p:nvPr/>
        </p:nvSpPr>
        <p:spPr>
          <a:xfrm>
            <a:off x="655139" y="1712020"/>
            <a:ext cx="11274170" cy="87203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dirty="0">
                <a:latin typeface="Arial" panose="020B0604020202020204" pitchFamily="34" charset="0"/>
                <a:cs typeface="Arial" panose="020B0604020202020204" pitchFamily="34" charset="0"/>
              </a:rPr>
              <a:t>This is an example of what the parent invitation email looks like.  </a:t>
            </a:r>
          </a:p>
          <a:p>
            <a:pPr>
              <a:lnSpc>
                <a:spcPct val="150000"/>
              </a:lnSpc>
            </a:pPr>
            <a:r>
              <a:rPr lang="en-US" dirty="0">
                <a:latin typeface="Arial" panose="020B0604020202020204" pitchFamily="34" charset="0"/>
                <a:cs typeface="Arial" panose="020B0604020202020204" pitchFamily="34" charset="0"/>
              </a:rPr>
              <a:t>The parent selects "Accept Invitation" and is taken to </a:t>
            </a:r>
            <a:r>
              <a:rPr lang="en-US" dirty="0" err="1">
                <a:latin typeface="Arial" panose="020B0604020202020204" pitchFamily="34" charset="0"/>
                <a:cs typeface="Arial" panose="020B0604020202020204" pitchFamily="34" charset="0"/>
              </a:rPr>
              <a:t>StudentAid.gov</a:t>
            </a:r>
            <a:r>
              <a:rPr lang="en-US" dirty="0">
                <a:latin typeface="Arial" panose="020B0604020202020204" pitchFamily="34" charset="0"/>
                <a:cs typeface="Arial" panose="020B0604020202020204" pitchFamily="34" charset="0"/>
              </a:rPr>
              <a:t>. </a:t>
            </a:r>
          </a:p>
        </p:txBody>
      </p:sp>
      <p:pic>
        <p:nvPicPr>
          <p:cNvPr id="3" name="Picture 2" descr="Screenshot of the email request sent to the parent contributor listed on the FAFSA form. The student’s name is included in the email headline. The email text reminds the parent that the student won’t be eligible for federal student aid without their help. Additional text informs the parent that they will need an account username and password to log in and complete this request. Above that, there is a button the parent can select to “Accept Invitation.”">
            <a:extLst>
              <a:ext uri="{FF2B5EF4-FFF2-40B4-BE49-F238E27FC236}">
                <a16:creationId xmlns:a16="http://schemas.microsoft.com/office/drawing/2014/main" id="{79AEA3A8-F242-BB34-136B-4190865A85E7}"/>
              </a:ext>
            </a:extLst>
          </p:cNvPr>
          <p:cNvPicPr>
            <a:picLocks noChangeAspect="1"/>
          </p:cNvPicPr>
          <p:nvPr/>
        </p:nvPicPr>
        <p:blipFill>
          <a:blip r:embed="rId3"/>
          <a:stretch>
            <a:fillRect/>
          </a:stretch>
        </p:blipFill>
        <p:spPr>
          <a:xfrm>
            <a:off x="2426702" y="2754723"/>
            <a:ext cx="3183686" cy="3735349"/>
          </a:xfrm>
          <a:prstGeom prst="rect">
            <a:avLst/>
          </a:prstGeom>
          <a:ln>
            <a:solidFill>
              <a:srgbClr val="4472C4"/>
            </a:solidFill>
          </a:ln>
        </p:spPr>
      </p:pic>
      <p:pic>
        <p:nvPicPr>
          <p:cNvPr id="4" name="Picture 3" descr="Screenshot continuation of the email request sent to the parent contributor listed on the FAFSA form. The parent is provided with the invitation code for the student’s FAFSA form. Below that, there is a hyperlink for the parent to “decline the invitation.” The parent is reminded that their information will determine what aid the student is eligible for and that being a contributor doesn’t make the parent financially responsible. The parent is reminded that they should complete their section of the FAFSA form as soon as possible in case of state or school deadlines. ">
            <a:extLst>
              <a:ext uri="{FF2B5EF4-FFF2-40B4-BE49-F238E27FC236}">
                <a16:creationId xmlns:a16="http://schemas.microsoft.com/office/drawing/2014/main" id="{DA5A6FCD-2847-AED1-C86F-61617EAFEB04}"/>
              </a:ext>
            </a:extLst>
          </p:cNvPr>
          <p:cNvPicPr>
            <a:picLocks noChangeAspect="1"/>
          </p:cNvPicPr>
          <p:nvPr/>
        </p:nvPicPr>
        <p:blipFill>
          <a:blip r:embed="rId4"/>
          <a:stretch>
            <a:fillRect/>
          </a:stretch>
        </p:blipFill>
        <p:spPr>
          <a:xfrm>
            <a:off x="6446104" y="2757933"/>
            <a:ext cx="2863177" cy="3743102"/>
          </a:xfrm>
          <a:prstGeom prst="rect">
            <a:avLst/>
          </a:prstGeom>
          <a:ln>
            <a:solidFill>
              <a:srgbClr val="4472C4"/>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15</a:t>
            </a:fld>
            <a:endParaRPr lang="en-US"/>
          </a:p>
        </p:txBody>
      </p:sp>
      <p:pic>
        <p:nvPicPr>
          <p:cNvPr id="6" name="Google Shape;70;p15" descr="This graphic is the GEAR UP logo. It is a large letter G in a green and purple circle. The text Oklahoma GEAR UP is at the bottom.">
            <a:extLst>
              <a:ext uri="{FF2B5EF4-FFF2-40B4-BE49-F238E27FC236}">
                <a16:creationId xmlns:a16="http://schemas.microsoft.com/office/drawing/2014/main" id="{A08597E1-6A17-61D7-547A-0A85292FDD31}"/>
              </a:ext>
            </a:extLst>
          </p:cNvPr>
          <p:cNvPicPr preferRelativeResize="0"/>
          <p:nvPr/>
        </p:nvPicPr>
        <p:blipFill rotWithShape="1">
          <a:blip r:embed="rId5">
            <a:alphaModFix/>
          </a:blip>
          <a:srcRect/>
          <a:stretch/>
        </p:blipFill>
        <p:spPr>
          <a:xfrm>
            <a:off x="372690" y="6027557"/>
            <a:ext cx="611174" cy="547349"/>
          </a:xfrm>
          <a:prstGeom prst="rect">
            <a:avLst/>
          </a:prstGeom>
          <a:noFill/>
          <a:ln>
            <a:noFill/>
          </a:ln>
        </p:spPr>
      </p:pic>
    </p:spTree>
    <p:extLst>
      <p:ext uri="{BB962C8B-B14F-4D97-AF65-F5344CB8AC3E}">
        <p14:creationId xmlns:p14="http://schemas.microsoft.com/office/powerpoint/2010/main" val="36112531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3814" y="552790"/>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Dependent Student: Parent Log-in</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6D5ABAA3-5A34-41CF-7EF9-814C383D2EA8}"/>
              </a:ext>
            </a:extLst>
          </p:cNvPr>
          <p:cNvSpPr txBox="1"/>
          <p:nvPr/>
        </p:nvSpPr>
        <p:spPr>
          <a:xfrm>
            <a:off x="668351" y="1735273"/>
            <a:ext cx="4513249" cy="29495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dirty="0">
                <a:latin typeface="Arial" panose="020B0604020202020204" pitchFamily="34" charset="0"/>
                <a:cs typeface="Arial" panose="020B0604020202020204" pitchFamily="34" charset="0"/>
              </a:rPr>
              <a:t>The parent is taken from their email to the "Log In" page to enter their credentials. To access the FAFSA</a:t>
            </a:r>
            <a:r>
              <a:rPr lang="en-US" baseline="30000"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form, all users are required to have a </a:t>
            </a:r>
            <a:r>
              <a:rPr lang="en-US" dirty="0" err="1">
                <a:latin typeface="Arial" panose="020B0604020202020204" pitchFamily="34" charset="0"/>
                <a:cs typeface="Arial" panose="020B0604020202020204" pitchFamily="34" charset="0"/>
              </a:rPr>
              <a:t>StudentAid.gov</a:t>
            </a:r>
            <a:r>
              <a:rPr lang="en-US" dirty="0">
                <a:latin typeface="Arial" panose="020B0604020202020204" pitchFamily="34" charset="0"/>
                <a:cs typeface="Arial" panose="020B0604020202020204" pitchFamily="34" charset="0"/>
              </a:rPr>
              <a:t> account username and password. </a:t>
            </a:r>
            <a:r>
              <a:rPr lang="en-US" dirty="0">
                <a:highlight>
                  <a:srgbClr val="FFFF00"/>
                </a:highlight>
                <a:latin typeface="Arial" panose="020B0604020202020204" pitchFamily="34" charset="0"/>
                <a:cs typeface="Arial" panose="020B0604020202020204" pitchFamily="34" charset="0"/>
              </a:rPr>
              <a:t>If the parent doesn't have a username and password, they can select "Create an Account."</a:t>
            </a:r>
          </a:p>
        </p:txBody>
      </p:sp>
      <p:pic>
        <p:nvPicPr>
          <p:cNvPr id="3" name="Picture 2" descr="Screenshot of the Log In page. A text box asks the parent to enter their email, phone number or username. There is a button to “Continue,” or the parent can select the hyperlink for “Forgot email, phone, or username.”">
            <a:extLst>
              <a:ext uri="{FF2B5EF4-FFF2-40B4-BE49-F238E27FC236}">
                <a16:creationId xmlns:a16="http://schemas.microsoft.com/office/drawing/2014/main" id="{37EE04E3-CD58-45FB-2878-03DC10146B50}"/>
              </a:ext>
            </a:extLst>
          </p:cNvPr>
          <p:cNvPicPr>
            <a:picLocks noChangeAspect="1"/>
          </p:cNvPicPr>
          <p:nvPr/>
        </p:nvPicPr>
        <p:blipFill>
          <a:blip r:embed="rId3"/>
          <a:stretch>
            <a:fillRect/>
          </a:stretch>
        </p:blipFill>
        <p:spPr>
          <a:xfrm>
            <a:off x="5323605" y="1456453"/>
            <a:ext cx="5733416" cy="2472158"/>
          </a:xfrm>
          <a:prstGeom prst="rect">
            <a:avLst/>
          </a:prstGeom>
          <a:ln>
            <a:solidFill>
              <a:schemeClr val="accent1"/>
            </a:solidFill>
          </a:ln>
        </p:spPr>
      </p:pic>
      <p:pic>
        <p:nvPicPr>
          <p:cNvPr id="4" name="Picture 3" descr="Screenshot continuation of the Log In page. The parent's account email address is displayed. A text box asks the parent to enter their password. There is a button to “Log In,” or the parent can select the hyperlink for “Forgot password.”">
            <a:extLst>
              <a:ext uri="{FF2B5EF4-FFF2-40B4-BE49-F238E27FC236}">
                <a16:creationId xmlns:a16="http://schemas.microsoft.com/office/drawing/2014/main" id="{76EE3E7E-62C9-DBFD-DA02-BDB09F78AB66}"/>
              </a:ext>
            </a:extLst>
          </p:cNvPr>
          <p:cNvPicPr>
            <a:picLocks noChangeAspect="1"/>
          </p:cNvPicPr>
          <p:nvPr/>
        </p:nvPicPr>
        <p:blipFill>
          <a:blip r:embed="rId4"/>
          <a:stretch>
            <a:fillRect/>
          </a:stretch>
        </p:blipFill>
        <p:spPr>
          <a:xfrm>
            <a:off x="5323605" y="4180376"/>
            <a:ext cx="5733416" cy="2426039"/>
          </a:xfrm>
          <a:prstGeom prst="rect">
            <a:avLst/>
          </a:prstGeom>
          <a:ln>
            <a:solidFill>
              <a:schemeClr val="accent1"/>
            </a:solidFill>
          </a:ln>
        </p:spPr>
      </p:pic>
      <p:sp>
        <p:nvSpPr>
          <p:cNvPr id="6" name="Slide Number Placeholder 4">
            <a:extLst>
              <a:ext uri="{FF2B5EF4-FFF2-40B4-BE49-F238E27FC236}">
                <a16:creationId xmlns:a16="http://schemas.microsoft.com/office/drawing/2014/main" id="{0D572BCC-2AED-AF6C-6003-963F5A15DFE5}"/>
              </a:ext>
              <a:ext uri="{C183D7F6-B498-43B3-948B-1728B52AA6E4}">
                <adec:decorative xmlns:adec="http://schemas.microsoft.com/office/drawing/2017/decorative" val="1"/>
              </a:ext>
            </a:extLst>
          </p:cNvPr>
          <p:cNvSpPr>
            <a:spLocks noGrp="1"/>
          </p:cNvSpPr>
          <p:nvPr>
            <p:ph type="sldNum" sz="quarter" idx="4"/>
          </p:nvPr>
        </p:nvSpPr>
        <p:spPr>
          <a:xfrm>
            <a:off x="11444289" y="6301232"/>
            <a:ext cx="583002" cy="399606"/>
          </a:xfrm>
        </p:spPr>
        <p:txBody>
          <a:bodyPr/>
          <a:lstStyle/>
          <a:p>
            <a:fld id="{234755BD-B4AC-9044-BCE4-27904766F8BB}" type="slidenum">
              <a:rPr lang="en-US" smtClean="0"/>
              <a:pPr/>
              <a:t>16</a:t>
            </a:fld>
            <a:endParaRPr lang="en-US"/>
          </a:p>
        </p:txBody>
      </p:sp>
      <p:pic>
        <p:nvPicPr>
          <p:cNvPr id="5" name="Google Shape;70;p15" descr="This graphic is the GEAR UP logo. It is a large letter G in a green and purple circle. The text Oklahoma GEAR UP is at the bottom.">
            <a:extLst>
              <a:ext uri="{FF2B5EF4-FFF2-40B4-BE49-F238E27FC236}">
                <a16:creationId xmlns:a16="http://schemas.microsoft.com/office/drawing/2014/main" id="{8DF79FD8-6C93-E7A7-397A-27A7AF1CF7EA}"/>
              </a:ext>
            </a:extLst>
          </p:cNvPr>
          <p:cNvPicPr preferRelativeResize="0"/>
          <p:nvPr/>
        </p:nvPicPr>
        <p:blipFill rotWithShape="1">
          <a:blip r:embed="rId5">
            <a:alphaModFix/>
          </a:blip>
          <a:srcRect/>
          <a:stretch/>
        </p:blipFill>
        <p:spPr>
          <a:xfrm>
            <a:off x="372690" y="6027557"/>
            <a:ext cx="611174" cy="547349"/>
          </a:xfrm>
          <a:prstGeom prst="rect">
            <a:avLst/>
          </a:prstGeom>
          <a:noFill/>
          <a:ln>
            <a:noFill/>
          </a:ln>
        </p:spPr>
      </p:pic>
    </p:spTree>
    <p:extLst>
      <p:ext uri="{BB962C8B-B14F-4D97-AF65-F5344CB8AC3E}">
        <p14:creationId xmlns:p14="http://schemas.microsoft.com/office/powerpoint/2010/main" val="31377586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1A5ED4-E7DB-3698-A65E-827D0E8BB78D}"/>
            </a:ext>
          </a:extLst>
        </p:cNvPr>
        <p:cNvGrpSpPr/>
        <p:nvPr/>
      </p:nvGrpSpPr>
      <p:grpSpPr>
        <a:xfrm>
          <a:off x="0" y="0"/>
          <a:ext cx="0" cy="0"/>
          <a:chOff x="0" y="0"/>
          <a:chExt cx="0" cy="0"/>
        </a:xfrm>
      </p:grpSpPr>
      <p:sp>
        <p:nvSpPr>
          <p:cNvPr id="9" name="Content Placeholder 2">
            <a:extLst>
              <a:ext uri="{FF2B5EF4-FFF2-40B4-BE49-F238E27FC236}">
                <a16:creationId xmlns:a16="http://schemas.microsoft.com/office/drawing/2014/main" id="{DF17ADEA-6789-52F9-E28E-D30C60B5921D}"/>
              </a:ext>
            </a:extLst>
          </p:cNvPr>
          <p:cNvSpPr txBox="1">
            <a:spLocks noGrp="1"/>
          </p:cNvSpPr>
          <p:nvPr>
            <p:ph type="title" idx="4294967295"/>
          </p:nvPr>
        </p:nvSpPr>
        <p:spPr>
          <a:xfrm>
            <a:off x="654904" y="552790"/>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highlight>
                  <a:srgbClr val="FFFFFF"/>
                </a:highlight>
                <a:latin typeface="Oswald"/>
              </a:rPr>
              <a:t>Dependent Student: Parent Accepts Invitation (Continued)</a:t>
            </a:r>
            <a:endParaRPr lang="en-US" altLang="en-US" sz="3600" b="1" i="0" u="none" strike="noStrike" kern="1200" cap="none" spc="0" normalizeH="0" baseline="0" noProof="0">
              <a:ln>
                <a:noFill/>
              </a:ln>
              <a:effectLst/>
              <a:highlight>
                <a:srgbClr val="FFFFFF"/>
              </a:highlight>
              <a:uLnTx/>
              <a:uFillTx/>
              <a:latin typeface="Oswald"/>
            </a:endParaRPr>
          </a:p>
        </p:txBody>
      </p:sp>
      <p:sp>
        <p:nvSpPr>
          <p:cNvPr id="2" name="TextBox 1">
            <a:extLst>
              <a:ext uri="{FF2B5EF4-FFF2-40B4-BE49-F238E27FC236}">
                <a16:creationId xmlns:a16="http://schemas.microsoft.com/office/drawing/2014/main" id="{6163E942-50B7-4CD6-F665-381D243DF507}"/>
              </a:ext>
            </a:extLst>
          </p:cNvPr>
          <p:cNvSpPr txBox="1"/>
          <p:nvPr/>
        </p:nvSpPr>
        <p:spPr>
          <a:xfrm>
            <a:off x="694766" y="1727947"/>
            <a:ext cx="4247348" cy="33649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a:latin typeface="Arial"/>
                <a:cs typeface="Arial"/>
              </a:rPr>
              <a:t>When the parent selects "Submit," a pop-up window appears, confirming the student’s name and reminding the parent that their personal information is needed to fill out the student’s FAFSA</a:t>
            </a:r>
            <a:r>
              <a:rPr lang="en-US" baseline="30000">
                <a:latin typeface="Arial"/>
                <a:cs typeface="Arial"/>
              </a:rPr>
              <a:t>®</a:t>
            </a:r>
            <a:r>
              <a:rPr lang="en-US">
                <a:latin typeface="Arial"/>
                <a:cs typeface="Arial"/>
              </a:rPr>
              <a:t> form. The parent selects "Accept" to agree to sharing their information and enters the FAFSA form. </a:t>
            </a:r>
            <a:endParaRPr lang="en-US"/>
          </a:p>
        </p:txBody>
      </p:sp>
      <p:pic>
        <p:nvPicPr>
          <p:cNvPr id="6" name="Picture 5" descr="Screenshot of the pop-up window that appears after the parent selects “Submit.” The parent is informed that by accepting this invitation, they agree to share their information on the FAFSA form. The parent has the option to “Accept” or “Decline.” ">
            <a:extLst>
              <a:ext uri="{FF2B5EF4-FFF2-40B4-BE49-F238E27FC236}">
                <a16:creationId xmlns:a16="http://schemas.microsoft.com/office/drawing/2014/main" id="{7ED1FBC6-5EB7-C026-0955-FD6A0A9611D5}"/>
              </a:ext>
            </a:extLst>
          </p:cNvPr>
          <p:cNvPicPr>
            <a:picLocks noChangeAspect="1"/>
          </p:cNvPicPr>
          <p:nvPr/>
        </p:nvPicPr>
        <p:blipFill>
          <a:blip r:embed="rId3"/>
          <a:stretch>
            <a:fillRect/>
          </a:stretch>
        </p:blipFill>
        <p:spPr>
          <a:xfrm>
            <a:off x="5429809" y="1456453"/>
            <a:ext cx="6067425" cy="4399315"/>
          </a:xfrm>
          <a:prstGeom prst="rect">
            <a:avLst/>
          </a:prstGeom>
          <a:ln>
            <a:solidFill>
              <a:schemeClr val="accent1"/>
            </a:solidFill>
          </a:ln>
        </p:spPr>
      </p:pic>
      <p:sp>
        <p:nvSpPr>
          <p:cNvPr id="3" name="Slide Number Placeholder 4">
            <a:extLst>
              <a:ext uri="{FF2B5EF4-FFF2-40B4-BE49-F238E27FC236}">
                <a16:creationId xmlns:a16="http://schemas.microsoft.com/office/drawing/2014/main" id="{56259304-EA72-771B-3719-36EA5606BDF7}"/>
              </a:ext>
              <a:ext uri="{C183D7F6-B498-43B3-948B-1728B52AA6E4}">
                <adec:decorative xmlns:adec="http://schemas.microsoft.com/office/drawing/2017/decorative" val="1"/>
              </a:ext>
            </a:extLst>
          </p:cNvPr>
          <p:cNvSpPr>
            <a:spLocks noGrp="1"/>
          </p:cNvSpPr>
          <p:nvPr>
            <p:ph type="sldNum" sz="quarter" idx="4"/>
          </p:nvPr>
        </p:nvSpPr>
        <p:spPr>
          <a:xfrm>
            <a:off x="11444289" y="6301232"/>
            <a:ext cx="583002" cy="399606"/>
          </a:xfrm>
        </p:spPr>
        <p:txBody>
          <a:bodyPr/>
          <a:lstStyle/>
          <a:p>
            <a:fld id="{234755BD-B4AC-9044-BCE4-27904766F8BB}" type="slidenum">
              <a:rPr lang="en-US" smtClean="0"/>
              <a:pPr/>
              <a:t>17</a:t>
            </a:fld>
            <a:endParaRPr lang="en-US"/>
          </a:p>
        </p:txBody>
      </p:sp>
      <p:pic>
        <p:nvPicPr>
          <p:cNvPr id="4" name="Google Shape;70;p15" descr="This graphic is the GEAR UP logo. It is a large letter G in a green and purple circle. The text Oklahoma GEAR UP is at the bottom.">
            <a:extLst>
              <a:ext uri="{FF2B5EF4-FFF2-40B4-BE49-F238E27FC236}">
                <a16:creationId xmlns:a16="http://schemas.microsoft.com/office/drawing/2014/main" id="{DEDB71EF-302F-74D1-1609-C1C394050F60}"/>
              </a:ext>
            </a:extLst>
          </p:cNvPr>
          <p:cNvPicPr preferRelativeResize="0"/>
          <p:nvPr/>
        </p:nvPicPr>
        <p:blipFill rotWithShape="1">
          <a:blip r:embed="rId4">
            <a:alphaModFix/>
          </a:blip>
          <a:srcRect/>
          <a:stretch/>
        </p:blipFill>
        <p:spPr>
          <a:xfrm>
            <a:off x="372690" y="6027557"/>
            <a:ext cx="611174" cy="547349"/>
          </a:xfrm>
          <a:prstGeom prst="rect">
            <a:avLst/>
          </a:prstGeom>
          <a:noFill/>
          <a:ln>
            <a:noFill/>
          </a:ln>
        </p:spPr>
      </p:pic>
    </p:spTree>
    <p:extLst>
      <p:ext uri="{BB962C8B-B14F-4D97-AF65-F5344CB8AC3E}">
        <p14:creationId xmlns:p14="http://schemas.microsoft.com/office/powerpoint/2010/main" val="26578440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52790"/>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Dependent Student: Parent Identity Information</a:t>
            </a:r>
            <a:endParaRPr kumimoji="0" lang="en-US" altLang="en-US" sz="3600"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F2CC06F2-1005-99EC-0716-76019154224C}"/>
              </a:ext>
            </a:extLst>
          </p:cNvPr>
          <p:cNvSpPr txBox="1"/>
          <p:nvPr/>
        </p:nvSpPr>
        <p:spPr>
          <a:xfrm>
            <a:off x="681798" y="1721055"/>
            <a:ext cx="4282088" cy="2533963"/>
          </a:xfrm>
          <a:prstGeom prst="rect">
            <a:avLst/>
          </a:prstGeom>
          <a:noFill/>
        </p:spPr>
        <p:txBody>
          <a:bodyPr wrap="square" rtlCol="0">
            <a:spAutoFit/>
          </a:bodyPr>
          <a:lstStyle/>
          <a:p>
            <a:pPr>
              <a:lnSpc>
                <a:spcPct val="150000"/>
              </a:lnSpc>
            </a:pPr>
            <a:r>
              <a:rPr lang="en-US">
                <a:latin typeface="Arial" panose="020B0604020202020204" pitchFamily="34" charset="0"/>
                <a:cs typeface="Arial" panose="020B0604020202020204" pitchFamily="34" charset="0"/>
              </a:rPr>
              <a:t>This is the first page within the parent section. The parent can verify that the personal information is correct. To update any of the personal information, the parent must access their account settings on </a:t>
            </a:r>
            <a:r>
              <a:rPr lang="en-US" err="1">
                <a:latin typeface="Arial" panose="020B0604020202020204" pitchFamily="34" charset="0"/>
                <a:cs typeface="Arial" panose="020B0604020202020204" pitchFamily="34" charset="0"/>
              </a:rPr>
              <a:t>StudentAid.gov</a:t>
            </a:r>
            <a:r>
              <a:rPr lang="en-US">
                <a:latin typeface="Arial" panose="020B0604020202020204" pitchFamily="34" charset="0"/>
                <a:cs typeface="Arial" panose="020B0604020202020204" pitchFamily="34" charset="0"/>
              </a:rPr>
              <a:t>. </a:t>
            </a:r>
          </a:p>
        </p:txBody>
      </p:sp>
      <p:pic>
        <p:nvPicPr>
          <p:cNvPr id="3" name="Picture 2" descr="Screenshot of the “Parent Identity Information” section of the FAFSA form. Parent information including name, date of birth, Social Security number, email address, and mobile phone number is displayed to verify.">
            <a:extLst>
              <a:ext uri="{FF2B5EF4-FFF2-40B4-BE49-F238E27FC236}">
                <a16:creationId xmlns:a16="http://schemas.microsoft.com/office/drawing/2014/main" id="{C1033255-9355-E6CF-969E-D9EAA5FC406B}"/>
              </a:ext>
            </a:extLst>
          </p:cNvPr>
          <p:cNvPicPr>
            <a:picLocks noChangeAspect="1"/>
          </p:cNvPicPr>
          <p:nvPr/>
        </p:nvPicPr>
        <p:blipFill>
          <a:blip r:embed="rId3"/>
          <a:stretch>
            <a:fillRect/>
          </a:stretch>
        </p:blipFill>
        <p:spPr>
          <a:xfrm>
            <a:off x="4966526" y="1467339"/>
            <a:ext cx="6543676" cy="3494617"/>
          </a:xfrm>
          <a:prstGeom prst="rect">
            <a:avLst/>
          </a:prstGeom>
          <a:ln>
            <a:solidFill>
              <a:schemeClr val="accent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18</a:t>
            </a:fld>
            <a:endParaRPr lang="en-US"/>
          </a:p>
        </p:txBody>
      </p:sp>
      <p:pic>
        <p:nvPicPr>
          <p:cNvPr id="4" name="Google Shape;70;p15" descr="This graphic is the GEAR UP logo. It is a large letter G in a green and purple circle. The text Oklahoma GEAR UP is at the bottom.">
            <a:extLst>
              <a:ext uri="{FF2B5EF4-FFF2-40B4-BE49-F238E27FC236}">
                <a16:creationId xmlns:a16="http://schemas.microsoft.com/office/drawing/2014/main" id="{F3472E6F-D45D-8FC9-B166-1D3B0EAB1A86}"/>
              </a:ext>
            </a:extLst>
          </p:cNvPr>
          <p:cNvPicPr preferRelativeResize="0"/>
          <p:nvPr/>
        </p:nvPicPr>
        <p:blipFill rotWithShape="1">
          <a:blip r:embed="rId4">
            <a:alphaModFix/>
          </a:blip>
          <a:srcRect/>
          <a:stretch/>
        </p:blipFill>
        <p:spPr>
          <a:xfrm>
            <a:off x="372690" y="6027557"/>
            <a:ext cx="611174" cy="547349"/>
          </a:xfrm>
          <a:prstGeom prst="rect">
            <a:avLst/>
          </a:prstGeom>
          <a:noFill/>
          <a:ln>
            <a:noFill/>
          </a:ln>
        </p:spPr>
      </p:pic>
    </p:spTree>
    <p:extLst>
      <p:ext uri="{BB962C8B-B14F-4D97-AF65-F5344CB8AC3E}">
        <p14:creationId xmlns:p14="http://schemas.microsoft.com/office/powerpoint/2010/main" val="10379666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87951" y="257973"/>
            <a:ext cx="11536706"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defRPr/>
            </a:pPr>
            <a:r>
              <a:rPr lang="en-US" altLang="en-US" sz="3600" cap="none" spc="0">
                <a:latin typeface="Oswald"/>
              </a:rPr>
              <a:t>Dependent Student: </a:t>
            </a:r>
            <a:br>
              <a:rPr lang="en-US" altLang="en-US" sz="3600" cap="none" spc="0">
                <a:latin typeface="Oswald"/>
              </a:rPr>
            </a:br>
            <a:r>
              <a:rPr lang="en-US" altLang="en-US" sz="3600" cap="none" spc="0">
                <a:latin typeface="Oswald"/>
              </a:rPr>
              <a:t>Parent Provides Consent and Approval</a:t>
            </a:r>
            <a:endParaRPr kumimoji="0" lang="en-US" altLang="en-US" sz="3600"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28161237-6F40-3038-1156-FF6AA6AF1D19}"/>
              </a:ext>
            </a:extLst>
          </p:cNvPr>
          <p:cNvSpPr txBox="1"/>
          <p:nvPr/>
        </p:nvSpPr>
        <p:spPr>
          <a:xfrm>
            <a:off x="681798" y="1736294"/>
            <a:ext cx="4086145" cy="3365024"/>
          </a:xfrm>
          <a:prstGeom prst="rect">
            <a:avLst/>
          </a:prstGeom>
          <a:noFill/>
        </p:spPr>
        <p:txBody>
          <a:bodyPr wrap="square" lIns="91440" tIns="45720" rIns="91440" bIns="45720" rtlCol="0" anchor="t">
            <a:spAutoFit/>
          </a:bodyPr>
          <a:lstStyle/>
          <a:p>
            <a:pPr rtl="0">
              <a:lnSpc>
                <a:spcPct val="150000"/>
              </a:lnSpc>
            </a:pPr>
            <a:r>
              <a:rPr lang="en-US">
                <a:latin typeface="Arial" panose="020B0604020202020204" pitchFamily="34" charset="0"/>
                <a:ea typeface="Calibri"/>
                <a:cs typeface="Arial" panose="020B0604020202020204" pitchFamily="34" charset="0"/>
              </a:rPr>
              <a:t>This page informs the parent about consent, approval, and the use of their federal tax information. Once the parent provides consent and approval, their federal tax information is transferred directly from the IRS into the FAFSA</a:t>
            </a:r>
            <a:r>
              <a:rPr lang="en-US" baseline="30000">
                <a:latin typeface="Arial" panose="020B0604020202020204" pitchFamily="34" charset="0"/>
                <a:cs typeface="Arial" panose="020B0604020202020204" pitchFamily="34" charset="0"/>
              </a:rPr>
              <a:t>®</a:t>
            </a:r>
            <a:r>
              <a:rPr lang="en-US">
                <a:latin typeface="Arial" panose="020B0604020202020204" pitchFamily="34" charset="0"/>
                <a:ea typeface="Calibri"/>
                <a:cs typeface="Arial" panose="020B0604020202020204" pitchFamily="34" charset="0"/>
              </a:rPr>
              <a:t> form to help complete the "Parent Finances" section. </a:t>
            </a:r>
            <a:endParaRPr lang="en-US">
              <a:latin typeface="Arial" panose="020B0604020202020204" pitchFamily="34" charset="0"/>
              <a:cs typeface="Arial" panose="020B0604020202020204" pitchFamily="34" charset="0"/>
            </a:endParaRPr>
          </a:p>
        </p:txBody>
      </p:sp>
      <p:pic>
        <p:nvPicPr>
          <p:cNvPr id="6" name="Picture 5" descr="Screenshot of the consent and approval page for the retrieval and disclosure of federal tax information. A numbered list of statements defines what the parent is affirming and giving consent and approval to.">
            <a:extLst>
              <a:ext uri="{FF2B5EF4-FFF2-40B4-BE49-F238E27FC236}">
                <a16:creationId xmlns:a16="http://schemas.microsoft.com/office/drawing/2014/main" id="{91D430F0-EE2F-E54C-B033-481BC1F6E5E5}"/>
              </a:ext>
            </a:extLst>
          </p:cNvPr>
          <p:cNvPicPr>
            <a:picLocks noChangeAspect="1"/>
          </p:cNvPicPr>
          <p:nvPr/>
        </p:nvPicPr>
        <p:blipFill>
          <a:blip r:embed="rId3"/>
          <a:stretch>
            <a:fillRect/>
          </a:stretch>
        </p:blipFill>
        <p:spPr>
          <a:xfrm>
            <a:off x="5375607" y="1456453"/>
            <a:ext cx="5641126" cy="5007391"/>
          </a:xfrm>
          <a:prstGeom prst="rect">
            <a:avLst/>
          </a:prstGeom>
          <a:ln>
            <a:solidFill>
              <a:schemeClr val="accent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19</a:t>
            </a:fld>
            <a:endParaRPr lang="en-US"/>
          </a:p>
        </p:txBody>
      </p:sp>
      <p:pic>
        <p:nvPicPr>
          <p:cNvPr id="3" name="Google Shape;70;p15" descr="This graphic is the GEAR UP logo. It is a large letter G in a green and purple circle. The text Oklahoma GEAR UP is at the bottom.">
            <a:extLst>
              <a:ext uri="{FF2B5EF4-FFF2-40B4-BE49-F238E27FC236}">
                <a16:creationId xmlns:a16="http://schemas.microsoft.com/office/drawing/2014/main" id="{AF72F0B5-932D-7706-C47C-8AFFC2C70E3B}"/>
              </a:ext>
            </a:extLst>
          </p:cNvPr>
          <p:cNvPicPr preferRelativeResize="0"/>
          <p:nvPr/>
        </p:nvPicPr>
        <p:blipFill rotWithShape="1">
          <a:blip r:embed="rId4">
            <a:alphaModFix/>
          </a:blip>
          <a:srcRect/>
          <a:stretch/>
        </p:blipFill>
        <p:spPr>
          <a:xfrm>
            <a:off x="372690" y="6027557"/>
            <a:ext cx="611174" cy="547349"/>
          </a:xfrm>
          <a:prstGeom prst="rect">
            <a:avLst/>
          </a:prstGeom>
          <a:noFill/>
          <a:ln>
            <a:noFill/>
          </a:ln>
        </p:spPr>
      </p:pic>
    </p:spTree>
    <p:extLst>
      <p:ext uri="{BB962C8B-B14F-4D97-AF65-F5344CB8AC3E}">
        <p14:creationId xmlns:p14="http://schemas.microsoft.com/office/powerpoint/2010/main" val="21524608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5358" y="539657"/>
            <a:ext cx="11582400" cy="9175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dirty="0">
                <a:latin typeface="Oswald"/>
              </a:rPr>
              <a:t>Dependent Student: FAFSA</a:t>
            </a:r>
            <a:r>
              <a:rPr lang="en-US" altLang="en-US" sz="3600" b="1" cap="none" spc="0" baseline="30000" dirty="0">
                <a:latin typeface="Arial" panose="020B0604020202020204" pitchFamily="34" charset="0"/>
                <a:cs typeface="Arial" panose="020B0604020202020204" pitchFamily="34" charset="0"/>
              </a:rPr>
              <a:t>®</a:t>
            </a:r>
            <a:r>
              <a:rPr lang="en-US" altLang="en-US" sz="3600" cap="none" spc="0" dirty="0">
                <a:latin typeface="Oswald"/>
              </a:rPr>
              <a:t> Landing Page</a:t>
            </a:r>
            <a:endParaRPr lang="en-US" altLang="en-US" sz="3600" b="1" i="0" u="none" strike="noStrike" kern="1200" cap="none" spc="0" normalizeH="0" baseline="0" noProof="0" dirty="0">
              <a:ln>
                <a:noFill/>
              </a:ln>
              <a:effectLst/>
              <a:uLnTx/>
              <a:uFillTx/>
              <a:latin typeface="Oswald"/>
            </a:endParaRPr>
          </a:p>
        </p:txBody>
      </p:sp>
      <p:sp>
        <p:nvSpPr>
          <p:cNvPr id="7" name="TextBox 6">
            <a:extLst>
              <a:ext uri="{FF2B5EF4-FFF2-40B4-BE49-F238E27FC236}">
                <a16:creationId xmlns:a16="http://schemas.microsoft.com/office/drawing/2014/main" id="{261499C9-8515-7FA6-14D3-98341A124078}"/>
              </a:ext>
            </a:extLst>
          </p:cNvPr>
          <p:cNvSpPr txBox="1"/>
          <p:nvPr/>
        </p:nvSpPr>
        <p:spPr>
          <a:xfrm>
            <a:off x="668805" y="1726173"/>
            <a:ext cx="4405219" cy="2949525"/>
          </a:xfrm>
          <a:prstGeom prst="rect">
            <a:avLst/>
          </a:prstGeom>
          <a:noFill/>
        </p:spPr>
        <p:txBody>
          <a:bodyPr wrap="square" rtlCol="0">
            <a:spAutoFit/>
          </a:bodyPr>
          <a:lstStyle/>
          <a:p>
            <a:pPr>
              <a:lnSpc>
                <a:spcPct val="150000"/>
              </a:lnSpc>
            </a:pPr>
            <a:r>
              <a:rPr lang="en-US" b="0" i="0">
                <a:effectLst/>
                <a:latin typeface="Arial" panose="020B0604020202020204" pitchFamily="34" charset="0"/>
                <a:cs typeface="Arial" panose="020B0604020202020204" pitchFamily="34" charset="0"/>
              </a:rPr>
              <a:t>This is the main </a:t>
            </a:r>
            <a:r>
              <a:rPr lang="en-US" altLang="en-US" cap="none" spc="0">
                <a:latin typeface="Arial" panose="020B0604020202020204" pitchFamily="34" charset="0"/>
                <a:cs typeface="Arial" panose="020B0604020202020204" pitchFamily="34" charset="0"/>
              </a:rPr>
              <a:t>FAFSA</a:t>
            </a:r>
            <a:r>
              <a:rPr lang="en-US" altLang="en-US" cap="none" spc="0" baseline="30000">
                <a:latin typeface="Arial" panose="020B0604020202020204" pitchFamily="34" charset="0"/>
                <a:cs typeface="Arial" panose="020B0604020202020204" pitchFamily="34" charset="0"/>
              </a:rPr>
              <a:t>®</a:t>
            </a:r>
            <a:r>
              <a:rPr lang="en-US" altLang="en-US" cap="none" spc="0">
                <a:latin typeface="Arial" panose="020B0604020202020204" pitchFamily="34" charset="0"/>
                <a:cs typeface="Arial" panose="020B0604020202020204" pitchFamily="34" charset="0"/>
              </a:rPr>
              <a:t> l</a:t>
            </a:r>
            <a:r>
              <a:rPr lang="en-US" altLang="en-US">
                <a:latin typeface="Arial" panose="020B0604020202020204" pitchFamily="34" charset="0"/>
                <a:cs typeface="Arial" panose="020B0604020202020204" pitchFamily="34" charset="0"/>
              </a:rPr>
              <a:t>anding page. On this page, students are </a:t>
            </a:r>
            <a:r>
              <a:rPr lang="en-US" b="0" i="0">
                <a:effectLst/>
                <a:latin typeface="Arial" panose="020B0604020202020204" pitchFamily="34" charset="0"/>
                <a:cs typeface="Arial" panose="020B0604020202020204" pitchFamily="34" charset="0"/>
              </a:rPr>
              <a:t>directed to "Start New Form," "Edit Existing Forms," or "Accept an Invitation." For this section of the presentation, the student is beginning a new application.</a:t>
            </a:r>
            <a:endParaRPr lang="en-US" altLang="en-US">
              <a:latin typeface="Arial" panose="020B0604020202020204" pitchFamily="34" charset="0"/>
              <a:cs typeface="Arial" panose="020B0604020202020204" pitchFamily="34" charset="0"/>
            </a:endParaRPr>
          </a:p>
          <a:p>
            <a:pPr>
              <a:lnSpc>
                <a:spcPct val="150000"/>
              </a:lnSpc>
            </a:pPr>
            <a:endParaRPr lang="en-US">
              <a:latin typeface="Arial" panose="020B0604020202020204" pitchFamily="34" charset="0"/>
              <a:cs typeface="Arial" panose="020B0604020202020204" pitchFamily="34" charset="0"/>
            </a:endParaRPr>
          </a:p>
        </p:txBody>
      </p:sp>
      <p:pic>
        <p:nvPicPr>
          <p:cNvPr id="4" name="Picture 3" descr="Screenshot of the FAFSA landing page. Buttons display the option to “Start New Form,” “Edit Existing Forms,” or “Accept an Invitation.” ">
            <a:extLst>
              <a:ext uri="{FF2B5EF4-FFF2-40B4-BE49-F238E27FC236}">
                <a16:creationId xmlns:a16="http://schemas.microsoft.com/office/drawing/2014/main" id="{EE56E786-C180-2491-218B-E2ADF0476D8B}"/>
              </a:ext>
            </a:extLst>
          </p:cNvPr>
          <p:cNvPicPr>
            <a:picLocks noChangeAspect="1"/>
          </p:cNvPicPr>
          <p:nvPr/>
        </p:nvPicPr>
        <p:blipFill>
          <a:blip r:embed="rId3"/>
          <a:stretch>
            <a:fillRect/>
          </a:stretch>
        </p:blipFill>
        <p:spPr>
          <a:xfrm>
            <a:off x="5393727" y="1457232"/>
            <a:ext cx="5656896" cy="4811361"/>
          </a:xfrm>
          <a:prstGeom prst="rect">
            <a:avLst/>
          </a:prstGeom>
          <a:ln>
            <a:solidFill>
              <a:srgbClr val="0070C0"/>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2</a:t>
            </a:fld>
            <a:endParaRPr lang="en-US"/>
          </a:p>
        </p:txBody>
      </p:sp>
      <p:pic>
        <p:nvPicPr>
          <p:cNvPr id="2" name="Google Shape;70;p15" descr="This graphic is the GEAR UP logo. It is a large letter G in a green and purple circle. The text Oklahoma GEAR UP is at the bottom.">
            <a:extLst>
              <a:ext uri="{FF2B5EF4-FFF2-40B4-BE49-F238E27FC236}">
                <a16:creationId xmlns:a16="http://schemas.microsoft.com/office/drawing/2014/main" id="{EC701765-C120-3686-732D-10C9164045F3}"/>
              </a:ext>
            </a:extLst>
          </p:cNvPr>
          <p:cNvPicPr preferRelativeResize="0"/>
          <p:nvPr/>
        </p:nvPicPr>
        <p:blipFill rotWithShape="1">
          <a:blip r:embed="rId4">
            <a:alphaModFix/>
          </a:blip>
          <a:srcRect/>
          <a:stretch/>
        </p:blipFill>
        <p:spPr>
          <a:xfrm>
            <a:off x="372690" y="6027557"/>
            <a:ext cx="611174" cy="547349"/>
          </a:xfrm>
          <a:prstGeom prst="rect">
            <a:avLst/>
          </a:prstGeom>
          <a:noFill/>
          <a:ln>
            <a:noFill/>
          </a:ln>
        </p:spPr>
      </p:pic>
    </p:spTree>
    <p:extLst>
      <p:ext uri="{BB962C8B-B14F-4D97-AF65-F5344CB8AC3E}">
        <p14:creationId xmlns:p14="http://schemas.microsoft.com/office/powerpoint/2010/main" val="8211384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996B6-EABB-1DEA-7DCA-CE0B9F37F871}"/>
              </a:ext>
            </a:extLst>
          </p:cNvPr>
          <p:cNvSpPr>
            <a:spLocks noGrp="1"/>
          </p:cNvSpPr>
          <p:nvPr>
            <p:ph type="title"/>
          </p:nvPr>
        </p:nvSpPr>
        <p:spPr>
          <a:xfrm>
            <a:off x="767215" y="385367"/>
            <a:ext cx="10214364" cy="798177"/>
          </a:xfrm>
        </p:spPr>
        <p:txBody>
          <a:bodyPr/>
          <a:lstStyle/>
          <a:p>
            <a:r>
              <a:rPr lang="en-US" altLang="en-US" sz="3600" cap="none" spc="0">
                <a:latin typeface="Oswald"/>
              </a:rPr>
              <a:t>Dependent Student: Parent Imports IRS Information</a:t>
            </a:r>
            <a:endParaRPr lang="en-US" sz="3600"/>
          </a:p>
        </p:txBody>
      </p:sp>
      <p:sp>
        <p:nvSpPr>
          <p:cNvPr id="7" name="TextBox 6">
            <a:extLst>
              <a:ext uri="{FF2B5EF4-FFF2-40B4-BE49-F238E27FC236}">
                <a16:creationId xmlns:a16="http://schemas.microsoft.com/office/drawing/2014/main" id="{88EEE58C-A6D7-6317-970D-559E01E8E06C}"/>
              </a:ext>
            </a:extLst>
          </p:cNvPr>
          <p:cNvSpPr txBox="1"/>
          <p:nvPr/>
        </p:nvSpPr>
        <p:spPr>
          <a:xfrm>
            <a:off x="669244" y="1736526"/>
            <a:ext cx="3048000" cy="2949525"/>
          </a:xfrm>
          <a:prstGeom prst="rect">
            <a:avLst/>
          </a:prstGeom>
          <a:noFill/>
        </p:spPr>
        <p:txBody>
          <a:bodyPr wrap="square">
            <a:spAutoFit/>
          </a:bodyPr>
          <a:lstStyle/>
          <a:p>
            <a:pPr rtl="0">
              <a:lnSpc>
                <a:spcPct val="150000"/>
              </a:lnSpc>
            </a:pPr>
            <a:r>
              <a:rPr lang="en-US" dirty="0">
                <a:latin typeface="Arial" panose="020B0604020202020204" pitchFamily="34" charset="0"/>
                <a:ea typeface="Calibri"/>
                <a:cs typeface="Arial" panose="020B0604020202020204" pitchFamily="34" charset="0"/>
              </a:rPr>
              <a:t>This page imports the parent’s federal tax information by directly transferring it from the IRS into the FAFSA</a:t>
            </a:r>
            <a:r>
              <a:rPr lang="en-US" baseline="30000" dirty="0">
                <a:latin typeface="Arial" panose="020B0604020202020204" pitchFamily="34" charset="0"/>
                <a:cs typeface="Arial" panose="020B0604020202020204" pitchFamily="34" charset="0"/>
              </a:rPr>
              <a:t>®</a:t>
            </a:r>
            <a:r>
              <a:rPr lang="en-US" dirty="0">
                <a:latin typeface="Arial" panose="020B0604020202020204" pitchFamily="34" charset="0"/>
                <a:ea typeface="Calibri"/>
                <a:cs typeface="Arial" panose="020B0604020202020204" pitchFamily="34" charset="0"/>
              </a:rPr>
              <a:t> form to help complete the "Parent Finances" section. </a:t>
            </a:r>
            <a:endParaRPr lang="en-US" dirty="0">
              <a:latin typeface="Arial" panose="020B0604020202020204" pitchFamily="34" charset="0"/>
              <a:cs typeface="Arial" panose="020B0604020202020204" pitchFamily="34" charset="0"/>
            </a:endParaRPr>
          </a:p>
        </p:txBody>
      </p:sp>
      <p:pic>
        <p:nvPicPr>
          <p:cNvPr id="5" name="Picture 4" descr="Screenshot of the data import page for the parent’s federal tax information from the IRS, where their information is being directly transferred from the IRS into the FAFSA form. The parent is informed they should not leave this page while their information is being loaded into their application.">
            <a:extLst>
              <a:ext uri="{FF2B5EF4-FFF2-40B4-BE49-F238E27FC236}">
                <a16:creationId xmlns:a16="http://schemas.microsoft.com/office/drawing/2014/main" id="{75BFACAA-7ED0-EA55-122C-7DD8E0E40224}"/>
              </a:ext>
            </a:extLst>
          </p:cNvPr>
          <p:cNvPicPr>
            <a:picLocks noChangeAspect="1"/>
          </p:cNvPicPr>
          <p:nvPr/>
        </p:nvPicPr>
        <p:blipFill>
          <a:blip r:embed="rId2"/>
          <a:stretch>
            <a:fillRect/>
          </a:stretch>
        </p:blipFill>
        <p:spPr>
          <a:xfrm>
            <a:off x="3898746" y="1456453"/>
            <a:ext cx="7631007" cy="3253158"/>
          </a:xfrm>
          <a:prstGeom prst="rect">
            <a:avLst/>
          </a:prstGeom>
          <a:ln>
            <a:solidFill>
              <a:schemeClr val="accent1"/>
            </a:solidFill>
          </a:ln>
        </p:spPr>
      </p:pic>
      <p:sp>
        <p:nvSpPr>
          <p:cNvPr id="3" name="Slide Number Placeholder 2">
            <a:extLst>
              <a:ext uri="{FF2B5EF4-FFF2-40B4-BE49-F238E27FC236}">
                <a16:creationId xmlns:a16="http://schemas.microsoft.com/office/drawing/2014/main" id="{0347A874-C1E7-1E3F-C5B0-DCD4A4534877}"/>
              </a:ex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20</a:t>
            </a:fld>
            <a:endParaRPr lang="en-US"/>
          </a:p>
        </p:txBody>
      </p:sp>
      <p:pic>
        <p:nvPicPr>
          <p:cNvPr id="4" name="Google Shape;70;p15" descr="This graphic is the GEAR UP logo. It is a large letter G in a green and purple circle. The text Oklahoma GEAR UP is at the bottom.">
            <a:extLst>
              <a:ext uri="{FF2B5EF4-FFF2-40B4-BE49-F238E27FC236}">
                <a16:creationId xmlns:a16="http://schemas.microsoft.com/office/drawing/2014/main" id="{13AB83F0-16BC-FF19-5E2B-DED7B518AFFD}"/>
              </a:ext>
            </a:extLst>
          </p:cNvPr>
          <p:cNvPicPr preferRelativeResize="0"/>
          <p:nvPr/>
        </p:nvPicPr>
        <p:blipFill rotWithShape="1">
          <a:blip r:embed="rId3">
            <a:alphaModFix/>
          </a:blip>
          <a:srcRect/>
          <a:stretch/>
        </p:blipFill>
        <p:spPr>
          <a:xfrm>
            <a:off x="372690" y="6027557"/>
            <a:ext cx="611174" cy="547349"/>
          </a:xfrm>
          <a:prstGeom prst="rect">
            <a:avLst/>
          </a:prstGeom>
          <a:noFill/>
          <a:ln>
            <a:noFill/>
          </a:ln>
        </p:spPr>
      </p:pic>
      <p:sp>
        <p:nvSpPr>
          <p:cNvPr id="6" name="TextBox 5">
            <a:extLst>
              <a:ext uri="{FF2B5EF4-FFF2-40B4-BE49-F238E27FC236}">
                <a16:creationId xmlns:a16="http://schemas.microsoft.com/office/drawing/2014/main" id="{AB21F7BA-AFBE-AC13-BF7A-35F1FC63259F}"/>
              </a:ext>
            </a:extLst>
          </p:cNvPr>
          <p:cNvSpPr txBox="1"/>
          <p:nvPr/>
        </p:nvSpPr>
        <p:spPr>
          <a:xfrm>
            <a:off x="1351722" y="5257800"/>
            <a:ext cx="9740348" cy="646331"/>
          </a:xfrm>
          <a:prstGeom prst="rect">
            <a:avLst/>
          </a:prstGeom>
          <a:noFill/>
        </p:spPr>
        <p:txBody>
          <a:bodyPr wrap="square" rtlCol="0">
            <a:spAutoFit/>
          </a:bodyPr>
          <a:lstStyle/>
          <a:p>
            <a:r>
              <a:rPr lang="en-US" dirty="0"/>
              <a:t>Always default and link with the IRS. Don’t manually enter your tax information unless you have to.</a:t>
            </a:r>
          </a:p>
        </p:txBody>
      </p:sp>
    </p:spTree>
    <p:extLst>
      <p:ext uri="{BB962C8B-B14F-4D97-AF65-F5344CB8AC3E}">
        <p14:creationId xmlns:p14="http://schemas.microsoft.com/office/powerpoint/2010/main" val="32866379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73474" y="544312"/>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Introduction: Dependent Student’s Parent Demographics</a:t>
            </a:r>
            <a:endParaRPr kumimoji="0" lang="en-US" altLang="en-US" sz="3600"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DB770BDB-4C1F-1F13-5C55-B625F72F800D}"/>
              </a:ext>
            </a:extLst>
          </p:cNvPr>
          <p:cNvSpPr txBox="1"/>
          <p:nvPr/>
        </p:nvSpPr>
        <p:spPr>
          <a:xfrm>
            <a:off x="673474" y="1805268"/>
            <a:ext cx="10668743" cy="646331"/>
          </a:xfrm>
          <a:prstGeom prst="rect">
            <a:avLst/>
          </a:prstGeom>
          <a:noFill/>
        </p:spPr>
        <p:txBody>
          <a:bodyPr wrap="square" lIns="91440" tIns="45720" rIns="91440" bIns="45720" rtlCol="0" anchor="t">
            <a:spAutoFit/>
          </a:bodyPr>
          <a:lstStyle/>
          <a:p>
            <a:r>
              <a:rPr lang="en-US">
                <a:latin typeface="Arial" panose="020B0604020202020204" pitchFamily="34" charset="0"/>
                <a:cs typeface="Arial" panose="020B0604020202020204" pitchFamily="34" charset="0"/>
              </a:rPr>
              <a:t>This is the first page in the "Parent Demographics" section. It provides an overview of the section.</a:t>
            </a:r>
          </a:p>
          <a:p>
            <a:endParaRPr lang="en-US">
              <a:latin typeface="Arial" panose="020B0604020202020204" pitchFamily="34" charset="0"/>
              <a:cs typeface="Arial" panose="020B0604020202020204" pitchFamily="34" charset="0"/>
            </a:endParaRPr>
          </a:p>
        </p:txBody>
      </p:sp>
      <p:pic>
        <p:nvPicPr>
          <p:cNvPr id="4" name="Picture 3" descr="Screenshot of the introduction to the “Parent Demographics” section, which informs the parent that the next series of pages will ask about them and their family. The parent is reminded that these questions will help determine how much federal student aid the student is eligible to receive.">
            <a:extLst>
              <a:ext uri="{FF2B5EF4-FFF2-40B4-BE49-F238E27FC236}">
                <a16:creationId xmlns:a16="http://schemas.microsoft.com/office/drawing/2014/main" id="{C7200882-FC6F-6E0A-6F6E-6DCDA80EACEC}"/>
              </a:ext>
            </a:extLst>
          </p:cNvPr>
          <p:cNvPicPr>
            <a:picLocks noChangeAspect="1"/>
          </p:cNvPicPr>
          <p:nvPr/>
        </p:nvPicPr>
        <p:blipFill>
          <a:blip r:embed="rId3"/>
          <a:stretch>
            <a:fillRect/>
          </a:stretch>
        </p:blipFill>
        <p:spPr>
          <a:xfrm>
            <a:off x="1457854" y="2389748"/>
            <a:ext cx="9276291" cy="4033308"/>
          </a:xfrm>
          <a:prstGeom prst="rect">
            <a:avLst/>
          </a:prstGeom>
          <a:ln>
            <a:solidFill>
              <a:schemeClr val="accent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21</a:t>
            </a:fld>
            <a:endParaRPr lang="en-US"/>
          </a:p>
        </p:txBody>
      </p:sp>
      <p:pic>
        <p:nvPicPr>
          <p:cNvPr id="3" name="Google Shape;70;p15" descr="This graphic is the GEAR UP logo. It is a large letter G in a green and purple circle. The text Oklahoma GEAR UP is at the bottom.">
            <a:extLst>
              <a:ext uri="{FF2B5EF4-FFF2-40B4-BE49-F238E27FC236}">
                <a16:creationId xmlns:a16="http://schemas.microsoft.com/office/drawing/2014/main" id="{500510EE-3286-5E07-F010-3E6A79FFAD2C}"/>
              </a:ext>
            </a:extLst>
          </p:cNvPr>
          <p:cNvPicPr preferRelativeResize="0"/>
          <p:nvPr/>
        </p:nvPicPr>
        <p:blipFill rotWithShape="1">
          <a:blip r:embed="rId4">
            <a:alphaModFix/>
          </a:blip>
          <a:srcRect/>
          <a:stretch/>
        </p:blipFill>
        <p:spPr>
          <a:xfrm>
            <a:off x="372690" y="6027557"/>
            <a:ext cx="611174" cy="547349"/>
          </a:xfrm>
          <a:prstGeom prst="rect">
            <a:avLst/>
          </a:prstGeom>
          <a:noFill/>
          <a:ln>
            <a:noFill/>
          </a:ln>
        </p:spPr>
      </p:pic>
    </p:spTree>
    <p:extLst>
      <p:ext uri="{BB962C8B-B14F-4D97-AF65-F5344CB8AC3E}">
        <p14:creationId xmlns:p14="http://schemas.microsoft.com/office/powerpoint/2010/main" val="23967498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65790" y="537232"/>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Introduction: Dependent Student’s Parent Finances</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E517D0E8-0BEC-F3E6-EFCB-F9EBB4ECD7E0}"/>
              </a:ext>
            </a:extLst>
          </p:cNvPr>
          <p:cNvSpPr txBox="1"/>
          <p:nvPr/>
        </p:nvSpPr>
        <p:spPr>
          <a:xfrm>
            <a:off x="681798" y="1737510"/>
            <a:ext cx="10544052" cy="872034"/>
          </a:xfrm>
          <a:prstGeom prst="rect">
            <a:avLst/>
          </a:prstGeom>
          <a:noFill/>
        </p:spPr>
        <p:txBody>
          <a:bodyPr wrap="square" lIns="91440" tIns="45720" rIns="91440" bIns="45720" rtlCol="0" anchor="t">
            <a:spAutoFit/>
          </a:bodyPr>
          <a:lstStyle/>
          <a:p>
            <a:pPr>
              <a:lnSpc>
                <a:spcPct val="150000"/>
              </a:lnSpc>
            </a:pPr>
            <a:r>
              <a:rPr lang="en-US">
                <a:latin typeface="Arial" panose="020B0604020202020204" pitchFamily="34" charset="0"/>
                <a:cs typeface="Arial" panose="020B0604020202020204" pitchFamily="34" charset="0"/>
              </a:rPr>
              <a:t>This is the first page within the "Parent Finances" section. It provides an overview of the section. The parent can select the hyperlink to learn about special financial circumstances. </a:t>
            </a:r>
          </a:p>
        </p:txBody>
      </p:sp>
      <p:pic>
        <p:nvPicPr>
          <p:cNvPr id="4" name="Picture 3" descr="Screenshot of the introduction to the “Parent Finances” section, which informs the parent that the next series of pages will help schools determine the student’s eligibility for federal student aid by asking about their financial information. The parent has the option to select a hyperlink to learn more about steps they should take if they have special financial circumstances.">
            <a:extLst>
              <a:ext uri="{FF2B5EF4-FFF2-40B4-BE49-F238E27FC236}">
                <a16:creationId xmlns:a16="http://schemas.microsoft.com/office/drawing/2014/main" id="{0788C44A-EDB3-4BE2-8C19-EAFA2592793C}"/>
              </a:ext>
            </a:extLst>
          </p:cNvPr>
          <p:cNvPicPr>
            <a:picLocks noChangeAspect="1"/>
          </p:cNvPicPr>
          <p:nvPr/>
        </p:nvPicPr>
        <p:blipFill>
          <a:blip r:embed="rId3"/>
          <a:stretch>
            <a:fillRect/>
          </a:stretch>
        </p:blipFill>
        <p:spPr>
          <a:xfrm>
            <a:off x="1824037" y="2872010"/>
            <a:ext cx="8543925" cy="3629025"/>
          </a:xfrm>
          <a:prstGeom prst="rect">
            <a:avLst/>
          </a:prstGeom>
          <a:ln>
            <a:solidFill>
              <a:schemeClr val="accent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22</a:t>
            </a:fld>
            <a:endParaRPr lang="en-US"/>
          </a:p>
        </p:txBody>
      </p:sp>
      <p:pic>
        <p:nvPicPr>
          <p:cNvPr id="3" name="Google Shape;70;p15" descr="This graphic is the GEAR UP logo. It is a large letter G in a green and purple circle. The text Oklahoma GEAR UP is at the bottom.">
            <a:extLst>
              <a:ext uri="{FF2B5EF4-FFF2-40B4-BE49-F238E27FC236}">
                <a16:creationId xmlns:a16="http://schemas.microsoft.com/office/drawing/2014/main" id="{2FA71B21-B4A2-EAE1-5A96-73E17B664527}"/>
              </a:ext>
            </a:extLst>
          </p:cNvPr>
          <p:cNvPicPr preferRelativeResize="0"/>
          <p:nvPr/>
        </p:nvPicPr>
        <p:blipFill rotWithShape="1">
          <a:blip r:embed="rId4">
            <a:alphaModFix/>
          </a:blip>
          <a:srcRect/>
          <a:stretch/>
        </p:blipFill>
        <p:spPr>
          <a:xfrm>
            <a:off x="372690" y="6027557"/>
            <a:ext cx="611174" cy="547349"/>
          </a:xfrm>
          <a:prstGeom prst="rect">
            <a:avLst/>
          </a:prstGeom>
          <a:noFill/>
          <a:ln>
            <a:noFill/>
          </a:ln>
        </p:spPr>
      </p:pic>
    </p:spTree>
    <p:extLst>
      <p:ext uri="{BB962C8B-B14F-4D97-AF65-F5344CB8AC3E}">
        <p14:creationId xmlns:p14="http://schemas.microsoft.com/office/powerpoint/2010/main" val="14629996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65790" y="54098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Dependent Student: Parent Federal Benefits Received </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FCA29EE2-E99F-309F-B82D-54F2BE643982}"/>
              </a:ext>
            </a:extLst>
          </p:cNvPr>
          <p:cNvSpPr txBox="1"/>
          <p:nvPr/>
        </p:nvSpPr>
        <p:spPr>
          <a:xfrm>
            <a:off x="695245" y="1723046"/>
            <a:ext cx="4616343" cy="1703030"/>
          </a:xfrm>
          <a:prstGeom prst="rect">
            <a:avLst/>
          </a:prstGeom>
          <a:noFill/>
        </p:spPr>
        <p:txBody>
          <a:bodyPr wrap="square" rtlCol="0">
            <a:spAutoFit/>
          </a:bodyPr>
          <a:lstStyle/>
          <a:p>
            <a:pPr>
              <a:lnSpc>
                <a:spcPct val="150000"/>
              </a:lnSpc>
            </a:pPr>
            <a:r>
              <a:rPr lang="en-US" dirty="0">
                <a:latin typeface="Arial" panose="020B0604020202020204" pitchFamily="34" charset="0"/>
                <a:cs typeface="Arial" panose="020B0604020202020204" pitchFamily="34" charset="0"/>
              </a:rPr>
              <a:t>This page asks the parent if the parent or anyone in the parent’s family has received federal benefits. The parent selects "None of these apply” if applicable.</a:t>
            </a:r>
          </a:p>
        </p:txBody>
      </p:sp>
      <p:pic>
        <p:nvPicPr>
          <p:cNvPr id="4" name="Picture 3" descr="Screenshot continuation of the “Parent Finances” section. The parent is informed that their answer will not affect federal student aid eligibility. Below that, the parent is asked to select all federal programs that they or a member of the family received benefits from. The list includes: “Earned Income Credit (EIC),” “Federal Housing Assistance,” “Free or Reduced Price School Lunch,” “Medicaid,” “Refundable Credit for Coverage Under a Qualified Health Plan (QHP),” “Supplemental Nutrition Assistance Program (SNAP),” “Supplemental Security Income (SSI),” “Temporary Assistance for Needy Families (TANF),” “Special Supplemental Nutrition Program for Women, Infants, and Children (WIC),” and “None of these apply.” ">
            <a:extLst>
              <a:ext uri="{FF2B5EF4-FFF2-40B4-BE49-F238E27FC236}">
                <a16:creationId xmlns:a16="http://schemas.microsoft.com/office/drawing/2014/main" id="{3BE27B0F-3E31-7689-E499-EC0F4CFC5C91}"/>
              </a:ext>
            </a:extLst>
          </p:cNvPr>
          <p:cNvPicPr>
            <a:picLocks noChangeAspect="1"/>
          </p:cNvPicPr>
          <p:nvPr/>
        </p:nvPicPr>
        <p:blipFill>
          <a:blip r:embed="rId3"/>
          <a:stretch>
            <a:fillRect/>
          </a:stretch>
        </p:blipFill>
        <p:spPr>
          <a:xfrm>
            <a:off x="5789626" y="1457003"/>
            <a:ext cx="4281364" cy="5098130"/>
          </a:xfrm>
          <a:prstGeom prst="rect">
            <a:avLst/>
          </a:prstGeom>
          <a:ln>
            <a:solidFill>
              <a:schemeClr val="accent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23</a:t>
            </a:fld>
            <a:endParaRPr lang="en-US"/>
          </a:p>
        </p:txBody>
      </p:sp>
      <p:pic>
        <p:nvPicPr>
          <p:cNvPr id="3" name="Google Shape;70;p15" descr="This graphic is the GEAR UP logo. It is a large letter G in a green and purple circle. The text Oklahoma GEAR UP is at the bottom.">
            <a:extLst>
              <a:ext uri="{FF2B5EF4-FFF2-40B4-BE49-F238E27FC236}">
                <a16:creationId xmlns:a16="http://schemas.microsoft.com/office/drawing/2014/main" id="{057166E5-359C-F2A0-4904-C91226DD3CB0}"/>
              </a:ext>
            </a:extLst>
          </p:cNvPr>
          <p:cNvPicPr preferRelativeResize="0"/>
          <p:nvPr/>
        </p:nvPicPr>
        <p:blipFill rotWithShape="1">
          <a:blip r:embed="rId4">
            <a:alphaModFix/>
          </a:blip>
          <a:srcRect/>
          <a:stretch/>
        </p:blipFill>
        <p:spPr>
          <a:xfrm>
            <a:off x="372690" y="6027557"/>
            <a:ext cx="611174" cy="547349"/>
          </a:xfrm>
          <a:prstGeom prst="rect">
            <a:avLst/>
          </a:prstGeom>
          <a:noFill/>
          <a:ln>
            <a:noFill/>
          </a:ln>
        </p:spPr>
      </p:pic>
    </p:spTree>
    <p:extLst>
      <p:ext uri="{BB962C8B-B14F-4D97-AF65-F5344CB8AC3E}">
        <p14:creationId xmlns:p14="http://schemas.microsoft.com/office/powerpoint/2010/main" val="15531794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65790"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Dependent Student: Parent Tax Filing Status</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D79D0795-95CD-60B2-86BD-3FBD61A62B02}"/>
              </a:ext>
            </a:extLst>
          </p:cNvPr>
          <p:cNvSpPr txBox="1"/>
          <p:nvPr/>
        </p:nvSpPr>
        <p:spPr>
          <a:xfrm>
            <a:off x="695245" y="1729049"/>
            <a:ext cx="3700585" cy="4196020"/>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This page asks the parent about their tax filing status. The </a:t>
            </a:r>
            <a:r>
              <a:rPr lang="en-US" kern="1200" dirty="0">
                <a:latin typeface="Arial" panose="020B0604020202020204" pitchFamily="34" charset="0"/>
                <a:cs typeface="Arial" panose="020B0604020202020204" pitchFamily="34" charset="0"/>
              </a:rPr>
              <a:t>parent selects "Yes" to "Did or will the parent file a 2024 IRS Form 1040 or 1040-NR?" and "Yes" to "Did or will the parent file a 2024 joint tax return with their current spouse?“</a:t>
            </a:r>
          </a:p>
          <a:p>
            <a:pPr marL="0" marR="0" lvl="0" indent="0" algn="l" defTabSz="914400" rtl="0" eaLnBrk="1" fontAlgn="auto" latinLnBrk="0" hangingPunct="1">
              <a:lnSpc>
                <a:spcPct val="15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REMEMBER, THE FAFSA IS ASKING FOR YOU 2024 TAXES.</a:t>
            </a:r>
          </a:p>
        </p:txBody>
      </p:sp>
      <p:pic>
        <p:nvPicPr>
          <p:cNvPr id="6" name="Picture 5" descr="Screenshot continuation of the “Parent Finances” section, which asks the parent if they filed a 2024 IRS Form 1040 or 1040-NR. After selecting “Yes,” a second question asks the parent if they filed a 2024 joint tax return with their current spouse.">
            <a:extLst>
              <a:ext uri="{FF2B5EF4-FFF2-40B4-BE49-F238E27FC236}">
                <a16:creationId xmlns:a16="http://schemas.microsoft.com/office/drawing/2014/main" id="{DC282C44-208D-9780-2CAB-37519BFC9FAE}"/>
              </a:ext>
            </a:extLst>
          </p:cNvPr>
          <p:cNvPicPr>
            <a:picLocks noChangeAspect="1"/>
          </p:cNvPicPr>
          <p:nvPr/>
        </p:nvPicPr>
        <p:blipFill>
          <a:blip r:embed="rId3"/>
          <a:stretch>
            <a:fillRect/>
          </a:stretch>
        </p:blipFill>
        <p:spPr>
          <a:xfrm>
            <a:off x="4698650" y="1456453"/>
            <a:ext cx="6838446" cy="3605003"/>
          </a:xfrm>
          <a:prstGeom prst="rect">
            <a:avLst/>
          </a:prstGeom>
          <a:ln>
            <a:solidFill>
              <a:schemeClr val="accent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24</a:t>
            </a:fld>
            <a:endParaRPr lang="en-US"/>
          </a:p>
        </p:txBody>
      </p:sp>
      <p:pic>
        <p:nvPicPr>
          <p:cNvPr id="3" name="Google Shape;70;p15" descr="This graphic is the GEAR UP logo. It is a large letter G in a green and purple circle. The text Oklahoma GEAR UP is at the bottom.">
            <a:extLst>
              <a:ext uri="{FF2B5EF4-FFF2-40B4-BE49-F238E27FC236}">
                <a16:creationId xmlns:a16="http://schemas.microsoft.com/office/drawing/2014/main" id="{EF1E330A-21AA-0DE6-BBBB-1F196E96132B}"/>
              </a:ext>
            </a:extLst>
          </p:cNvPr>
          <p:cNvPicPr preferRelativeResize="0"/>
          <p:nvPr/>
        </p:nvPicPr>
        <p:blipFill rotWithShape="1">
          <a:blip r:embed="rId4">
            <a:alphaModFix/>
          </a:blip>
          <a:srcRect/>
          <a:stretch/>
        </p:blipFill>
        <p:spPr>
          <a:xfrm>
            <a:off x="372690" y="6027557"/>
            <a:ext cx="611174" cy="547349"/>
          </a:xfrm>
          <a:prstGeom prst="rect">
            <a:avLst/>
          </a:prstGeom>
          <a:noFill/>
          <a:ln>
            <a:noFill/>
          </a:ln>
        </p:spPr>
      </p:pic>
    </p:spTree>
    <p:extLst>
      <p:ext uri="{BB962C8B-B14F-4D97-AF65-F5344CB8AC3E}">
        <p14:creationId xmlns:p14="http://schemas.microsoft.com/office/powerpoint/2010/main" val="34134202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65790"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Dependent Student: Parent Family Size</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3CD1C7D7-E150-2DFE-D63C-7F19FC27BEB3}"/>
              </a:ext>
            </a:extLst>
          </p:cNvPr>
          <p:cNvSpPr txBox="1"/>
          <p:nvPr/>
        </p:nvSpPr>
        <p:spPr>
          <a:xfrm>
            <a:off x="695244" y="1726033"/>
            <a:ext cx="4159785" cy="3365024"/>
          </a:xfrm>
          <a:prstGeom prst="rect">
            <a:avLst/>
          </a:prstGeom>
          <a:noFill/>
        </p:spPr>
        <p:txBody>
          <a:bodyPr wrap="square" rtlCol="0">
            <a:spAutoFit/>
          </a:bodyPr>
          <a:lstStyle/>
          <a:p>
            <a:pPr>
              <a:lnSpc>
                <a:spcPct val="150000"/>
              </a:lnSpc>
            </a:pPr>
            <a:r>
              <a:rPr lang="en-US" sz="1800" b="0" i="0" u="none" strike="noStrike">
                <a:solidFill>
                  <a:srgbClr val="191918"/>
                </a:solidFill>
                <a:effectLst/>
                <a:latin typeface="Arial"/>
                <a:cs typeface="Arial"/>
              </a:rPr>
              <a:t>This page displays the family size for the student. The parent has the option to enter the number of children or other dependents who live with the parent</a:t>
            </a:r>
            <a:r>
              <a:rPr lang="en-US">
                <a:solidFill>
                  <a:srgbClr val="191918"/>
                </a:solidFill>
                <a:latin typeface="Arial"/>
                <a:cs typeface="Arial"/>
              </a:rPr>
              <a:t> and will receive more than half of their support from the parent</a:t>
            </a:r>
            <a:r>
              <a:rPr lang="en-US" sz="1800" b="0" i="0" u="none" strike="noStrike">
                <a:solidFill>
                  <a:srgbClr val="191918"/>
                </a:solidFill>
                <a:effectLst/>
                <a:latin typeface="Arial"/>
                <a:cs typeface="Arial"/>
              </a:rPr>
              <a:t> </a:t>
            </a:r>
            <a:r>
              <a:rPr lang="en-US">
                <a:solidFill>
                  <a:srgbClr val="191918"/>
                </a:solidFill>
                <a:latin typeface="Arial"/>
                <a:cs typeface="Arial"/>
              </a:rPr>
              <a:t>between July 1, 2026, and June 30, 2027</a:t>
            </a:r>
            <a:r>
              <a:rPr lang="en-US" sz="1800" b="0" i="0" u="none" strike="noStrike">
                <a:solidFill>
                  <a:srgbClr val="191918"/>
                </a:solidFill>
                <a:effectLst/>
                <a:latin typeface="Arial"/>
                <a:cs typeface="Arial"/>
              </a:rPr>
              <a:t>. </a:t>
            </a:r>
            <a:endParaRPr lang="en-US">
              <a:latin typeface="Arial"/>
              <a:cs typeface="Arial"/>
            </a:endParaRPr>
          </a:p>
          <a:p>
            <a:pPr>
              <a:lnSpc>
                <a:spcPct val="150000"/>
              </a:lnSpc>
            </a:pPr>
            <a:endParaRPr lang="en-US">
              <a:latin typeface="Arial" panose="020B0604020202020204" pitchFamily="34" charset="0"/>
              <a:cs typeface="Arial" panose="020B0604020202020204" pitchFamily="34" charset="0"/>
            </a:endParaRPr>
          </a:p>
        </p:txBody>
      </p:sp>
      <p:pic>
        <p:nvPicPr>
          <p:cNvPr id="4" name="Picture 3" descr="Screenshot continuation of the “Parent Finances” section, which asks the parent to enter the number of children or other dependents who live with the parent and will receive more than half of their support from the parent between July 1, 2026, and June 30, 2027.">
            <a:extLst>
              <a:ext uri="{FF2B5EF4-FFF2-40B4-BE49-F238E27FC236}">
                <a16:creationId xmlns:a16="http://schemas.microsoft.com/office/drawing/2014/main" id="{28A4BB64-58CD-C623-049E-6B95E1D93E7E}"/>
              </a:ext>
            </a:extLst>
          </p:cNvPr>
          <p:cNvPicPr>
            <a:picLocks noChangeAspect="1"/>
          </p:cNvPicPr>
          <p:nvPr/>
        </p:nvPicPr>
        <p:blipFill>
          <a:blip r:embed="rId3"/>
          <a:stretch>
            <a:fillRect/>
          </a:stretch>
        </p:blipFill>
        <p:spPr>
          <a:xfrm>
            <a:off x="5142333" y="1456453"/>
            <a:ext cx="6394763" cy="4440409"/>
          </a:xfrm>
          <a:prstGeom prst="rect">
            <a:avLst/>
          </a:prstGeom>
          <a:ln>
            <a:solidFill>
              <a:schemeClr val="accent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25</a:t>
            </a:fld>
            <a:endParaRPr lang="en-US"/>
          </a:p>
        </p:txBody>
      </p:sp>
      <p:pic>
        <p:nvPicPr>
          <p:cNvPr id="3" name="Google Shape;70;p15" descr="This graphic is the GEAR UP logo. It is a large letter G in a green and purple circle. The text Oklahoma GEAR UP is at the bottom.">
            <a:extLst>
              <a:ext uri="{FF2B5EF4-FFF2-40B4-BE49-F238E27FC236}">
                <a16:creationId xmlns:a16="http://schemas.microsoft.com/office/drawing/2014/main" id="{93384880-B79E-7910-755F-7157BF06C23E}"/>
              </a:ext>
            </a:extLst>
          </p:cNvPr>
          <p:cNvPicPr preferRelativeResize="0"/>
          <p:nvPr/>
        </p:nvPicPr>
        <p:blipFill rotWithShape="1">
          <a:blip r:embed="rId4">
            <a:alphaModFix/>
          </a:blip>
          <a:srcRect/>
          <a:stretch/>
        </p:blipFill>
        <p:spPr>
          <a:xfrm>
            <a:off x="372690" y="6027557"/>
            <a:ext cx="611174" cy="547349"/>
          </a:xfrm>
          <a:prstGeom prst="rect">
            <a:avLst/>
          </a:prstGeom>
          <a:noFill/>
          <a:ln>
            <a:noFill/>
          </a:ln>
        </p:spPr>
      </p:pic>
    </p:spTree>
    <p:extLst>
      <p:ext uri="{BB962C8B-B14F-4D97-AF65-F5344CB8AC3E}">
        <p14:creationId xmlns:p14="http://schemas.microsoft.com/office/powerpoint/2010/main" val="15679926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65790"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Dependent Student: Parent Number in College</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019DE487-73E1-8676-A117-7E2712EDA6BB}"/>
              </a:ext>
            </a:extLst>
          </p:cNvPr>
          <p:cNvSpPr txBox="1"/>
          <p:nvPr/>
        </p:nvSpPr>
        <p:spPr>
          <a:xfrm>
            <a:off x="660211" y="1715588"/>
            <a:ext cx="9785320" cy="872034"/>
          </a:xfrm>
          <a:prstGeom prst="rect">
            <a:avLst/>
          </a:prstGeom>
          <a:noFill/>
        </p:spPr>
        <p:txBody>
          <a:bodyPr wrap="square" rtlCol="0">
            <a:spAutoFit/>
          </a:bodyPr>
          <a:lstStyle/>
          <a:p>
            <a:pPr>
              <a:lnSpc>
                <a:spcPct val="150000"/>
              </a:lnSpc>
            </a:pPr>
            <a:r>
              <a:rPr lang="en-US">
                <a:latin typeface="Arial" panose="020B0604020202020204" pitchFamily="34" charset="0"/>
                <a:cs typeface="Arial" panose="020B0604020202020204" pitchFamily="34" charset="0"/>
              </a:rPr>
              <a:t>This page asks the parent how many people in the family will be in college between July 1, 2026, and June 30, 2027. The parent enters a response into the entry field.</a:t>
            </a:r>
          </a:p>
        </p:txBody>
      </p:sp>
      <p:pic>
        <p:nvPicPr>
          <p:cNvPr id="4" name="Picture 3" descr="Screenshot continuation of the “Parent Finances” section, which asks the parent to enter the number of people in their family that will be in college between July 1, 2026, and June 30, 2027.">
            <a:extLst>
              <a:ext uri="{FF2B5EF4-FFF2-40B4-BE49-F238E27FC236}">
                <a16:creationId xmlns:a16="http://schemas.microsoft.com/office/drawing/2014/main" id="{D89E41E7-D85A-FF2A-7FA1-E6172FCB06B8}"/>
              </a:ext>
            </a:extLst>
          </p:cNvPr>
          <p:cNvPicPr>
            <a:picLocks noChangeAspect="1"/>
          </p:cNvPicPr>
          <p:nvPr/>
        </p:nvPicPr>
        <p:blipFill>
          <a:blip r:embed="rId3"/>
          <a:stretch>
            <a:fillRect/>
          </a:stretch>
        </p:blipFill>
        <p:spPr>
          <a:xfrm>
            <a:off x="2184104" y="2768951"/>
            <a:ext cx="8523999" cy="3732084"/>
          </a:xfrm>
          <a:prstGeom prst="rect">
            <a:avLst/>
          </a:prstGeom>
          <a:ln>
            <a:solidFill>
              <a:schemeClr val="accent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26</a:t>
            </a:fld>
            <a:endParaRPr lang="en-US"/>
          </a:p>
        </p:txBody>
      </p:sp>
      <p:pic>
        <p:nvPicPr>
          <p:cNvPr id="3" name="Google Shape;70;p15" descr="This graphic is the GEAR UP logo. It is a large letter G in a green and purple circle. The text Oklahoma GEAR UP is at the bottom.">
            <a:extLst>
              <a:ext uri="{FF2B5EF4-FFF2-40B4-BE49-F238E27FC236}">
                <a16:creationId xmlns:a16="http://schemas.microsoft.com/office/drawing/2014/main" id="{6DE6BE70-F2EF-455E-EFA2-D5758902FA1A}"/>
              </a:ext>
            </a:extLst>
          </p:cNvPr>
          <p:cNvPicPr preferRelativeResize="0"/>
          <p:nvPr/>
        </p:nvPicPr>
        <p:blipFill rotWithShape="1">
          <a:blip r:embed="rId4">
            <a:alphaModFix/>
          </a:blip>
          <a:srcRect/>
          <a:stretch/>
        </p:blipFill>
        <p:spPr>
          <a:xfrm>
            <a:off x="372690" y="6027557"/>
            <a:ext cx="611174" cy="547349"/>
          </a:xfrm>
          <a:prstGeom prst="rect">
            <a:avLst/>
          </a:prstGeom>
          <a:noFill/>
          <a:ln>
            <a:noFill/>
          </a:ln>
        </p:spPr>
      </p:pic>
    </p:spTree>
    <p:extLst>
      <p:ext uri="{BB962C8B-B14F-4D97-AF65-F5344CB8AC3E}">
        <p14:creationId xmlns:p14="http://schemas.microsoft.com/office/powerpoint/2010/main" val="2343783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65790"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Dependent Student: Parent Assets</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C629FAE2-876C-F17C-9AB5-87FC05ECC58D}"/>
              </a:ext>
            </a:extLst>
          </p:cNvPr>
          <p:cNvSpPr txBox="1"/>
          <p:nvPr/>
        </p:nvSpPr>
        <p:spPr>
          <a:xfrm>
            <a:off x="668350" y="1718548"/>
            <a:ext cx="4513249" cy="1702967"/>
          </a:xfrm>
          <a:prstGeom prst="rect">
            <a:avLst/>
          </a:prstGeom>
          <a:noFill/>
        </p:spPr>
        <p:txBody>
          <a:bodyPr wrap="square" rtlCol="0">
            <a:spAutoFit/>
          </a:bodyPr>
          <a:lstStyle/>
          <a:p>
            <a:pPr>
              <a:lnSpc>
                <a:spcPct val="150000"/>
              </a:lnSpc>
            </a:pPr>
            <a:r>
              <a:rPr lang="en-US">
                <a:latin typeface="Arial" panose="020B0604020202020204" pitchFamily="34" charset="0"/>
                <a:cs typeface="Arial" panose="020B0604020202020204" pitchFamily="34" charset="0"/>
              </a:rPr>
              <a:t>The parent is asked about their assets. The parent enters a response in each entry field. </a:t>
            </a:r>
            <a:r>
              <a:rPr lang="en-US">
                <a:latin typeface="Arial"/>
                <a:cs typeface="Calibri"/>
              </a:rPr>
              <a:t>If the parent has nothing to report, the parent enters the numeral zero. </a:t>
            </a:r>
            <a:endParaRPr lang="en-US">
              <a:latin typeface="Arial" panose="020B0604020202020204" pitchFamily="34" charset="0"/>
              <a:cs typeface="Arial" panose="020B0604020202020204" pitchFamily="34" charset="0"/>
            </a:endParaRPr>
          </a:p>
        </p:txBody>
      </p:sp>
      <p:pic>
        <p:nvPicPr>
          <p:cNvPr id="3" name="Picture 2" descr="Screenshot continuation of the “Parent Finances” section, which asks the parent to enter their assets. There are text boxes for the parent to enter the dollar amounts of annual child support received; the total of cash, savings, and checking accounts; the current net worth of investments, including real estate; and the current net worth of businesses and farms.">
            <a:extLst>
              <a:ext uri="{FF2B5EF4-FFF2-40B4-BE49-F238E27FC236}">
                <a16:creationId xmlns:a16="http://schemas.microsoft.com/office/drawing/2014/main" id="{3B385164-5A1A-EC66-6D80-4DE7E7F5C0B8}"/>
              </a:ext>
            </a:extLst>
          </p:cNvPr>
          <p:cNvPicPr>
            <a:picLocks noChangeAspect="1"/>
          </p:cNvPicPr>
          <p:nvPr/>
        </p:nvPicPr>
        <p:blipFill>
          <a:blip r:embed="rId3"/>
          <a:stretch>
            <a:fillRect/>
          </a:stretch>
        </p:blipFill>
        <p:spPr>
          <a:xfrm>
            <a:off x="5645426" y="1453911"/>
            <a:ext cx="5111198" cy="4847321"/>
          </a:xfrm>
          <a:prstGeom prst="rect">
            <a:avLst/>
          </a:prstGeom>
          <a:ln>
            <a:solidFill>
              <a:schemeClr val="accent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27</a:t>
            </a:fld>
            <a:endParaRPr lang="en-US"/>
          </a:p>
        </p:txBody>
      </p:sp>
    </p:spTree>
    <p:extLst>
      <p:ext uri="{BB962C8B-B14F-4D97-AF65-F5344CB8AC3E}">
        <p14:creationId xmlns:p14="http://schemas.microsoft.com/office/powerpoint/2010/main" val="6371813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65790"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b="1" i="0" u="none" strike="noStrike" kern="1200" cap="none" spc="0" normalizeH="0" baseline="0" noProof="0">
                <a:ln>
                  <a:noFill/>
                </a:ln>
                <a:effectLst/>
                <a:uLnTx/>
                <a:uFillTx/>
                <a:latin typeface="Oswald"/>
              </a:rPr>
              <a:t>Dependent Student</a:t>
            </a:r>
            <a:r>
              <a:rPr lang="en-US" altLang="en-US" sz="3600" cap="none" spc="0">
                <a:latin typeface="Oswald"/>
              </a:rPr>
              <a:t>:</a:t>
            </a:r>
            <a:r>
              <a:rPr lang="en-US" altLang="en-US" sz="3600" b="1" i="0" u="none" strike="noStrike" kern="1200" cap="none" spc="0" normalizeH="0" baseline="0" noProof="0">
                <a:ln>
                  <a:noFill/>
                </a:ln>
                <a:effectLst/>
                <a:uLnTx/>
                <a:uFillTx/>
                <a:latin typeface="Oswald"/>
              </a:rPr>
              <a:t> Other Parent Information </a:t>
            </a:r>
          </a:p>
        </p:txBody>
      </p:sp>
      <p:sp>
        <p:nvSpPr>
          <p:cNvPr id="2" name="TextBox 1">
            <a:extLst>
              <a:ext uri="{FF2B5EF4-FFF2-40B4-BE49-F238E27FC236}">
                <a16:creationId xmlns:a16="http://schemas.microsoft.com/office/drawing/2014/main" id="{C629FAE2-876C-F17C-9AB5-87FC05ECC58D}"/>
              </a:ext>
            </a:extLst>
          </p:cNvPr>
          <p:cNvSpPr txBox="1"/>
          <p:nvPr/>
        </p:nvSpPr>
        <p:spPr>
          <a:xfrm>
            <a:off x="681798" y="1714500"/>
            <a:ext cx="4086145" cy="3780458"/>
          </a:xfrm>
          <a:prstGeom prst="rect">
            <a:avLst/>
          </a:prstGeom>
          <a:noFill/>
        </p:spPr>
        <p:txBody>
          <a:bodyPr wrap="square" rtlCol="0">
            <a:spAutoFit/>
          </a:bodyPr>
          <a:lstStyle/>
          <a:p>
            <a:pPr>
              <a:lnSpc>
                <a:spcPct val="150000"/>
              </a:lnSpc>
            </a:pPr>
            <a:r>
              <a:rPr lang="en-US">
                <a:latin typeface="Arial" panose="020B0604020202020204" pitchFamily="34" charset="0"/>
                <a:cs typeface="Arial" panose="020B0604020202020204" pitchFamily="34" charset="0"/>
              </a:rPr>
              <a:t>The parent is asked to provide information about their spouse or partner. In this example, the other parent does not need to contribute to the student’s FAFSA</a:t>
            </a:r>
            <a:r>
              <a:rPr lang="en-US" baseline="30000">
                <a:latin typeface="Arial" panose="020B0604020202020204" pitchFamily="34" charset="0"/>
                <a:cs typeface="Arial" panose="020B0604020202020204" pitchFamily="34" charset="0"/>
              </a:rPr>
              <a:t>®</a:t>
            </a:r>
            <a:r>
              <a:rPr lang="en-US">
                <a:latin typeface="Arial" panose="020B0604020202020204" pitchFamily="34" charset="0"/>
                <a:cs typeface="Arial" panose="020B0604020202020204" pitchFamily="34" charset="0"/>
              </a:rPr>
              <a:t> form because the parents filed taxes jointly. After providing the other parent’s date of birth, all required parent information will be complete. </a:t>
            </a:r>
          </a:p>
        </p:txBody>
      </p:sp>
      <p:pic>
        <p:nvPicPr>
          <p:cNvPr id="4" name="Picture 3" descr="Screenshot continuation of the “Parent Finances” section, which asks the parent to enter their spouse's date of birth to help determine the student’s eligibility for federal student aid. There are text boxes for the parent to enter their spouse’s month, date, and year of birth.">
            <a:extLst>
              <a:ext uri="{FF2B5EF4-FFF2-40B4-BE49-F238E27FC236}">
                <a16:creationId xmlns:a16="http://schemas.microsoft.com/office/drawing/2014/main" id="{40EFF669-80CD-36F9-2CB8-1316EAF18A6F}"/>
              </a:ext>
            </a:extLst>
          </p:cNvPr>
          <p:cNvPicPr>
            <a:picLocks noChangeAspect="1"/>
          </p:cNvPicPr>
          <p:nvPr/>
        </p:nvPicPr>
        <p:blipFill>
          <a:blip r:embed="rId3"/>
          <a:stretch>
            <a:fillRect/>
          </a:stretch>
        </p:blipFill>
        <p:spPr>
          <a:xfrm>
            <a:off x="5052481" y="1456453"/>
            <a:ext cx="6120923" cy="2620134"/>
          </a:xfrm>
          <a:prstGeom prst="rect">
            <a:avLst/>
          </a:prstGeom>
          <a:ln>
            <a:solidFill>
              <a:srgbClr val="0070C0"/>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28</a:t>
            </a:fld>
            <a:endParaRPr lang="en-US"/>
          </a:p>
        </p:txBody>
      </p:sp>
      <p:pic>
        <p:nvPicPr>
          <p:cNvPr id="3" name="Google Shape;70;p15" descr="This graphic is the GEAR UP logo. It is a large letter G in a green and purple circle. The text Oklahoma GEAR UP is at the bottom.">
            <a:extLst>
              <a:ext uri="{FF2B5EF4-FFF2-40B4-BE49-F238E27FC236}">
                <a16:creationId xmlns:a16="http://schemas.microsoft.com/office/drawing/2014/main" id="{0B15DD82-6B88-8755-F5F8-67787B5936F8}"/>
              </a:ext>
            </a:extLst>
          </p:cNvPr>
          <p:cNvPicPr preferRelativeResize="0"/>
          <p:nvPr/>
        </p:nvPicPr>
        <p:blipFill rotWithShape="1">
          <a:blip r:embed="rId4">
            <a:alphaModFix/>
          </a:blip>
          <a:srcRect/>
          <a:stretch/>
        </p:blipFill>
        <p:spPr>
          <a:xfrm>
            <a:off x="372690" y="6027557"/>
            <a:ext cx="611174" cy="547349"/>
          </a:xfrm>
          <a:prstGeom prst="rect">
            <a:avLst/>
          </a:prstGeom>
          <a:noFill/>
          <a:ln>
            <a:noFill/>
          </a:ln>
        </p:spPr>
      </p:pic>
    </p:spTree>
    <p:extLst>
      <p:ext uri="{BB962C8B-B14F-4D97-AF65-F5344CB8AC3E}">
        <p14:creationId xmlns:p14="http://schemas.microsoft.com/office/powerpoint/2010/main" val="23748794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65790" y="540434"/>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Dependent Student: Parent Review Page</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97E8D841-57C7-C934-F076-DAB514B647EF}"/>
              </a:ext>
            </a:extLst>
          </p:cNvPr>
          <p:cNvSpPr txBox="1"/>
          <p:nvPr/>
        </p:nvSpPr>
        <p:spPr>
          <a:xfrm>
            <a:off x="681797" y="1720272"/>
            <a:ext cx="4616343" cy="1287532"/>
          </a:xfrm>
          <a:prstGeom prst="rect">
            <a:avLst/>
          </a:prstGeom>
          <a:noFill/>
        </p:spPr>
        <p:txBody>
          <a:bodyPr wrap="square" lIns="91440" tIns="45720" rIns="91440" bIns="45720" rtlCol="0" anchor="t">
            <a:spAutoFit/>
          </a:bodyPr>
          <a:lstStyle/>
          <a:p>
            <a:pPr>
              <a:lnSpc>
                <a:spcPct val="150000"/>
              </a:lnSpc>
            </a:pPr>
            <a:r>
              <a:rPr lang="en-US" dirty="0">
                <a:latin typeface="Arial" panose="020B0604020202020204" pitchFamily="34" charset="0"/>
                <a:ea typeface="Calibri"/>
                <a:cs typeface="Arial" panose="020B0604020202020204" pitchFamily="34" charset="0"/>
              </a:rPr>
              <a:t>If editing is needed, the parent can select the question’s hyperlink to be taken to the corresponding page.</a:t>
            </a:r>
            <a:endParaRPr lang="en-US" dirty="0">
              <a:latin typeface="Arial" panose="020B0604020202020204" pitchFamily="34" charset="0"/>
              <a:cs typeface="Arial" panose="020B0604020202020204" pitchFamily="34" charset="0"/>
            </a:endParaRPr>
          </a:p>
        </p:txBody>
      </p:sp>
      <p:pic>
        <p:nvPicPr>
          <p:cNvPr id="4" name="Picture 3" descr="Screenshot of the parent review page. Each of the three previous sections are listed, which the parent can expand and collapse to review and verify their information.">
            <a:extLst>
              <a:ext uri="{FF2B5EF4-FFF2-40B4-BE49-F238E27FC236}">
                <a16:creationId xmlns:a16="http://schemas.microsoft.com/office/drawing/2014/main" id="{64D118B1-8AE8-182F-211C-1D83B17023A2}"/>
              </a:ext>
            </a:extLst>
          </p:cNvPr>
          <p:cNvPicPr>
            <a:picLocks noChangeAspect="1"/>
          </p:cNvPicPr>
          <p:nvPr/>
        </p:nvPicPr>
        <p:blipFill>
          <a:blip r:embed="rId3"/>
          <a:stretch>
            <a:fillRect/>
          </a:stretch>
        </p:blipFill>
        <p:spPr>
          <a:xfrm>
            <a:off x="5434899" y="1434682"/>
            <a:ext cx="6075304" cy="4652808"/>
          </a:xfrm>
          <a:prstGeom prst="rect">
            <a:avLst/>
          </a:prstGeom>
          <a:ln>
            <a:solidFill>
              <a:schemeClr val="accent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29</a:t>
            </a:fld>
            <a:endParaRPr lang="en-US"/>
          </a:p>
        </p:txBody>
      </p:sp>
      <p:pic>
        <p:nvPicPr>
          <p:cNvPr id="3" name="Google Shape;70;p15" descr="This graphic is the GEAR UP logo. It is a large letter G in a green and purple circle. The text Oklahoma GEAR UP is at the bottom.">
            <a:extLst>
              <a:ext uri="{FF2B5EF4-FFF2-40B4-BE49-F238E27FC236}">
                <a16:creationId xmlns:a16="http://schemas.microsoft.com/office/drawing/2014/main" id="{CE5B17CE-4EF9-5859-E655-2A216C8D68CD}"/>
              </a:ext>
            </a:extLst>
          </p:cNvPr>
          <p:cNvPicPr preferRelativeResize="0"/>
          <p:nvPr/>
        </p:nvPicPr>
        <p:blipFill rotWithShape="1">
          <a:blip r:embed="rId4">
            <a:alphaModFix/>
          </a:blip>
          <a:srcRect/>
          <a:stretch/>
        </p:blipFill>
        <p:spPr>
          <a:xfrm>
            <a:off x="372690" y="6027557"/>
            <a:ext cx="611174" cy="547349"/>
          </a:xfrm>
          <a:prstGeom prst="rect">
            <a:avLst/>
          </a:prstGeom>
          <a:noFill/>
          <a:ln>
            <a:noFill/>
          </a:ln>
        </p:spPr>
      </p:pic>
    </p:spTree>
    <p:extLst>
      <p:ext uri="{BB962C8B-B14F-4D97-AF65-F5344CB8AC3E}">
        <p14:creationId xmlns:p14="http://schemas.microsoft.com/office/powerpoint/2010/main" val="16997936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Dependent Student: Log-in</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919E5636-1365-C473-AD26-5BACC65DA984}"/>
              </a:ext>
            </a:extLst>
          </p:cNvPr>
          <p:cNvSpPr txBox="1"/>
          <p:nvPr/>
        </p:nvSpPr>
        <p:spPr>
          <a:xfrm>
            <a:off x="668351" y="1732942"/>
            <a:ext cx="4629790" cy="3919022"/>
          </a:xfrm>
          <a:prstGeom prst="rect">
            <a:avLst/>
          </a:prstGeom>
          <a:noFill/>
        </p:spPr>
        <p:txBody>
          <a:bodyPr wrap="square" rtlCol="0">
            <a:spAutoFit/>
          </a:bodyPr>
          <a:lstStyle/>
          <a:p>
            <a:pPr algn="l">
              <a:lnSpc>
                <a:spcPct val="150000"/>
              </a:lnSpc>
            </a:pPr>
            <a:r>
              <a:rPr lang="en-US" sz="1600" b="0" i="0" dirty="0">
                <a:effectLst/>
                <a:latin typeface="Arial" panose="020B0604020202020204" pitchFamily="34" charset="0"/>
                <a:cs typeface="Arial" panose="020B0604020202020204" pitchFamily="34" charset="0"/>
              </a:rPr>
              <a:t>If the student selects "Start New Form" from the FAFSA</a:t>
            </a:r>
            <a:r>
              <a:rPr lang="en-US" altLang="en-US" sz="1600" cap="none" spc="0" baseline="30000" dirty="0">
                <a:latin typeface="Arial" panose="020B0604020202020204" pitchFamily="34" charset="0"/>
                <a:cs typeface="Arial" panose="020B0604020202020204" pitchFamily="34" charset="0"/>
              </a:rPr>
              <a:t>®</a:t>
            </a:r>
            <a:r>
              <a:rPr lang="en-US" sz="1600" b="0" i="0" dirty="0">
                <a:effectLst/>
                <a:latin typeface="Arial" panose="020B0604020202020204" pitchFamily="34" charset="0"/>
                <a:cs typeface="Arial" panose="020B0604020202020204" pitchFamily="34" charset="0"/>
              </a:rPr>
              <a:t> landing </a:t>
            </a:r>
            <a:r>
              <a:rPr lang="en-US" sz="1600" dirty="0">
                <a:latin typeface="Arial" panose="020B0604020202020204" pitchFamily="34" charset="0"/>
                <a:cs typeface="Arial" panose="020B0604020202020204" pitchFamily="34" charset="0"/>
              </a:rPr>
              <a:t>p</a:t>
            </a:r>
            <a:r>
              <a:rPr lang="en-US" sz="1600" b="0" i="0" dirty="0">
                <a:effectLst/>
                <a:latin typeface="Arial" panose="020B0604020202020204" pitchFamily="34" charset="0"/>
                <a:cs typeface="Arial" panose="020B0604020202020204" pitchFamily="34" charset="0"/>
              </a:rPr>
              <a:t>age and they are not logged in to </a:t>
            </a:r>
            <a:r>
              <a:rPr lang="en-US" sz="1600" dirty="0" err="1">
                <a:latin typeface="Arial" panose="020B0604020202020204" pitchFamily="34" charset="0"/>
                <a:cs typeface="Arial" panose="020B0604020202020204" pitchFamily="34" charset="0"/>
              </a:rPr>
              <a:t>S</a:t>
            </a:r>
            <a:r>
              <a:rPr lang="en-US" sz="1600" b="0" i="0" dirty="0" err="1">
                <a:effectLst/>
                <a:latin typeface="Arial" panose="020B0604020202020204" pitchFamily="34" charset="0"/>
                <a:cs typeface="Arial" panose="020B0604020202020204" pitchFamily="34" charset="0"/>
              </a:rPr>
              <a:t>tudentAid.gov</a:t>
            </a:r>
            <a:r>
              <a:rPr lang="en-US" sz="1600" b="0" i="0" dirty="0">
                <a:effectLst/>
                <a:latin typeface="Arial" panose="020B0604020202020204" pitchFamily="34" charset="0"/>
                <a:cs typeface="Arial" panose="020B0604020202020204" pitchFamily="34" charset="0"/>
              </a:rPr>
              <a:t>, the student is taken to the "Log In" page </a:t>
            </a:r>
            <a:r>
              <a:rPr lang="en-US" sz="1600" dirty="0">
                <a:latin typeface="Arial" panose="020B0604020202020204" pitchFamily="34" charset="0"/>
                <a:cs typeface="Arial" panose="020B0604020202020204" pitchFamily="34" charset="0"/>
              </a:rPr>
              <a:t>to enter their credentials</a:t>
            </a:r>
            <a:r>
              <a:rPr lang="en-US" sz="1600" b="0" i="0" dirty="0">
                <a:effectLst/>
                <a:latin typeface="Arial" panose="020B0604020202020204" pitchFamily="34" charset="0"/>
                <a:cs typeface="Arial" panose="020B0604020202020204" pitchFamily="34" charset="0"/>
              </a:rPr>
              <a:t>. To access the FAFSA form, all students are required to have a </a:t>
            </a:r>
            <a:r>
              <a:rPr lang="en-US" sz="1600" b="0" i="0" dirty="0" err="1">
                <a:effectLst/>
                <a:latin typeface="Arial" panose="020B0604020202020204" pitchFamily="34" charset="0"/>
                <a:cs typeface="Arial" panose="020B0604020202020204" pitchFamily="34" charset="0"/>
              </a:rPr>
              <a:t>StudentAid.gov</a:t>
            </a:r>
            <a:r>
              <a:rPr lang="en-US" sz="1600" b="0" i="0" dirty="0">
                <a:effectLst/>
                <a:latin typeface="Arial" panose="020B0604020202020204" pitchFamily="34" charset="0"/>
                <a:cs typeface="Arial" panose="020B0604020202020204" pitchFamily="34" charset="0"/>
              </a:rPr>
              <a:t> account username and password. </a:t>
            </a:r>
            <a:r>
              <a:rPr lang="en-US" b="0" i="0" dirty="0">
                <a:effectLst/>
                <a:highlight>
                  <a:srgbClr val="FFFF00"/>
                </a:highlight>
                <a:latin typeface="Arial" panose="020B0604020202020204" pitchFamily="34" charset="0"/>
                <a:cs typeface="Arial" panose="020B0604020202020204" pitchFamily="34" charset="0"/>
              </a:rPr>
              <a:t>If the student doesn't have a username and password, they can select "Create an Account</a:t>
            </a:r>
            <a:r>
              <a:rPr lang="en-US" dirty="0">
                <a:highlight>
                  <a:srgbClr val="FFFF00"/>
                </a:highlight>
                <a:latin typeface="Arial" panose="020B0604020202020204" pitchFamily="34" charset="0"/>
                <a:cs typeface="Arial" panose="020B0604020202020204" pitchFamily="34" charset="0"/>
              </a:rPr>
              <a:t>.“  Students will need to know their SSN!</a:t>
            </a:r>
          </a:p>
        </p:txBody>
      </p:sp>
      <p:pic>
        <p:nvPicPr>
          <p:cNvPr id="4" name="Picture 3" descr="Screenshot of the Log In page. A text box asks the student to enter their email, phone number or username. There is a button to “Continue,” or the student can select the hyperlink for “Forgot email, phone, or username.”">
            <a:extLst>
              <a:ext uri="{FF2B5EF4-FFF2-40B4-BE49-F238E27FC236}">
                <a16:creationId xmlns:a16="http://schemas.microsoft.com/office/drawing/2014/main" id="{0A3EB728-599F-73F5-8C6C-35F7DA462460}"/>
              </a:ext>
            </a:extLst>
          </p:cNvPr>
          <p:cNvPicPr>
            <a:picLocks noChangeAspect="1"/>
          </p:cNvPicPr>
          <p:nvPr/>
        </p:nvPicPr>
        <p:blipFill>
          <a:blip r:embed="rId3"/>
          <a:stretch>
            <a:fillRect/>
          </a:stretch>
        </p:blipFill>
        <p:spPr>
          <a:xfrm>
            <a:off x="5687419" y="1456453"/>
            <a:ext cx="5444528" cy="2314600"/>
          </a:xfrm>
          <a:prstGeom prst="rect">
            <a:avLst/>
          </a:prstGeom>
          <a:ln>
            <a:solidFill>
              <a:schemeClr val="accent1"/>
            </a:solidFill>
          </a:ln>
        </p:spPr>
      </p:pic>
      <p:pic>
        <p:nvPicPr>
          <p:cNvPr id="3" name="Picture 2" descr="Screenshot continuation of the Log In page. The student’s account email address is displayed. A text box asks the student to enter their password. There is a button to “Log In,” or the student can select the hyperlink for “Forgot password.”">
            <a:extLst>
              <a:ext uri="{FF2B5EF4-FFF2-40B4-BE49-F238E27FC236}">
                <a16:creationId xmlns:a16="http://schemas.microsoft.com/office/drawing/2014/main" id="{F1893495-11EC-E2D1-FFC4-2C92F648C848}"/>
              </a:ext>
            </a:extLst>
          </p:cNvPr>
          <p:cNvPicPr>
            <a:picLocks noChangeAspect="1"/>
          </p:cNvPicPr>
          <p:nvPr/>
        </p:nvPicPr>
        <p:blipFill>
          <a:blip r:embed="rId4"/>
          <a:stretch>
            <a:fillRect/>
          </a:stretch>
        </p:blipFill>
        <p:spPr>
          <a:xfrm>
            <a:off x="5688885" y="4098469"/>
            <a:ext cx="5441757" cy="2322220"/>
          </a:xfrm>
          <a:prstGeom prst="rect">
            <a:avLst/>
          </a:prstGeom>
          <a:ln>
            <a:solidFill>
              <a:schemeClr val="accent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3</a:t>
            </a:fld>
            <a:endParaRPr lang="en-US"/>
          </a:p>
        </p:txBody>
      </p:sp>
      <p:pic>
        <p:nvPicPr>
          <p:cNvPr id="6" name="Google Shape;70;p15" descr="This graphic is the GEAR UP logo. It is a large letter G in a green and purple circle. The text Oklahoma GEAR UP is at the bottom.">
            <a:extLst>
              <a:ext uri="{FF2B5EF4-FFF2-40B4-BE49-F238E27FC236}">
                <a16:creationId xmlns:a16="http://schemas.microsoft.com/office/drawing/2014/main" id="{B3EEDE9F-594E-78F2-63ED-EF3DEEF0F9AD}"/>
              </a:ext>
            </a:extLst>
          </p:cNvPr>
          <p:cNvPicPr preferRelativeResize="0"/>
          <p:nvPr/>
        </p:nvPicPr>
        <p:blipFill rotWithShape="1">
          <a:blip r:embed="rId5">
            <a:alphaModFix/>
          </a:blip>
          <a:srcRect/>
          <a:stretch/>
        </p:blipFill>
        <p:spPr>
          <a:xfrm>
            <a:off x="372690" y="6027557"/>
            <a:ext cx="611174" cy="547349"/>
          </a:xfrm>
          <a:prstGeom prst="rect">
            <a:avLst/>
          </a:prstGeom>
          <a:noFill/>
          <a:ln>
            <a:noFill/>
          </a:ln>
        </p:spPr>
      </p:pic>
    </p:spTree>
    <p:extLst>
      <p:ext uri="{BB962C8B-B14F-4D97-AF65-F5344CB8AC3E}">
        <p14:creationId xmlns:p14="http://schemas.microsoft.com/office/powerpoint/2010/main" val="24527172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65790" y="548759"/>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Dependent Student: Parent Signature</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AE0A1519-2DBB-E40C-3081-CAC08F1E9EEA}"/>
              </a:ext>
            </a:extLst>
          </p:cNvPr>
          <p:cNvSpPr txBox="1"/>
          <p:nvPr/>
        </p:nvSpPr>
        <p:spPr>
          <a:xfrm>
            <a:off x="695244" y="1716076"/>
            <a:ext cx="4486355" cy="2533963"/>
          </a:xfrm>
          <a:prstGeom prst="rect">
            <a:avLst/>
          </a:prstGeom>
          <a:noFill/>
        </p:spPr>
        <p:txBody>
          <a:bodyPr wrap="square" lIns="91440" tIns="45720" rIns="91440" bIns="45720" rtlCol="0" anchor="t">
            <a:spAutoFit/>
          </a:bodyPr>
          <a:lstStyle/>
          <a:p>
            <a:pPr>
              <a:lnSpc>
                <a:spcPct val="150000"/>
              </a:lnSpc>
            </a:pPr>
            <a:r>
              <a:rPr lang="en-US">
                <a:latin typeface="Arial" panose="020B0604020202020204" pitchFamily="34" charset="0"/>
                <a:cs typeface="Arial" panose="020B0604020202020204" pitchFamily="34" charset="0"/>
              </a:rPr>
              <a:t>On this page, the parent acknowledges the terms and conditions of the FAFSA</a:t>
            </a:r>
            <a:r>
              <a:rPr lang="en-US" baseline="30000">
                <a:latin typeface="Arial" panose="020B0604020202020204" pitchFamily="34" charset="0"/>
                <a:cs typeface="Arial" panose="020B0604020202020204" pitchFamily="34" charset="0"/>
              </a:rPr>
              <a:t>®</a:t>
            </a:r>
            <a:r>
              <a:rPr lang="en-US">
                <a:latin typeface="Arial" panose="020B0604020202020204" pitchFamily="34" charset="0"/>
                <a:cs typeface="Arial" panose="020B0604020202020204" pitchFamily="34" charset="0"/>
              </a:rPr>
              <a:t> form and digitally signs the parent section. Since all required sections are complete, the parent can both sign and submit the student’s FAFSA form. </a:t>
            </a:r>
          </a:p>
        </p:txBody>
      </p:sp>
      <p:pic>
        <p:nvPicPr>
          <p:cNvPr id="4" name="Picture 3" descr="Screenshot of the signature page. The parent is instructed to review the terms and conditions they will be agreeing to by signing the FAFSA form. A checkbox indicates the parent agrees to the terms, and there is a button that the parent can select to “Sign and Submit” the form.">
            <a:extLst>
              <a:ext uri="{FF2B5EF4-FFF2-40B4-BE49-F238E27FC236}">
                <a16:creationId xmlns:a16="http://schemas.microsoft.com/office/drawing/2014/main" id="{F2536AC1-B270-B684-959D-C573E2130310}"/>
              </a:ext>
            </a:extLst>
          </p:cNvPr>
          <p:cNvPicPr>
            <a:picLocks noChangeAspect="1"/>
          </p:cNvPicPr>
          <p:nvPr/>
        </p:nvPicPr>
        <p:blipFill>
          <a:blip r:embed="rId3"/>
          <a:stretch>
            <a:fillRect/>
          </a:stretch>
        </p:blipFill>
        <p:spPr>
          <a:xfrm>
            <a:off x="5769728" y="1421235"/>
            <a:ext cx="4278342" cy="5097414"/>
          </a:xfrm>
          <a:prstGeom prst="rect">
            <a:avLst/>
          </a:prstGeom>
          <a:ln>
            <a:solidFill>
              <a:schemeClr val="accent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30</a:t>
            </a:fld>
            <a:endParaRPr lang="en-US"/>
          </a:p>
        </p:txBody>
      </p:sp>
      <p:pic>
        <p:nvPicPr>
          <p:cNvPr id="3" name="Google Shape;70;p15" descr="This graphic is the GEAR UP logo. It is a large letter G in a green and purple circle. The text Oklahoma GEAR UP is at the bottom.">
            <a:extLst>
              <a:ext uri="{FF2B5EF4-FFF2-40B4-BE49-F238E27FC236}">
                <a16:creationId xmlns:a16="http://schemas.microsoft.com/office/drawing/2014/main" id="{89F287D4-BBA0-3696-164A-3DA9E16D77D6}"/>
              </a:ext>
            </a:extLst>
          </p:cNvPr>
          <p:cNvPicPr preferRelativeResize="0"/>
          <p:nvPr/>
        </p:nvPicPr>
        <p:blipFill rotWithShape="1">
          <a:blip r:embed="rId4">
            <a:alphaModFix/>
          </a:blip>
          <a:srcRect/>
          <a:stretch/>
        </p:blipFill>
        <p:spPr>
          <a:xfrm>
            <a:off x="372690" y="6027557"/>
            <a:ext cx="611174" cy="547349"/>
          </a:xfrm>
          <a:prstGeom prst="rect">
            <a:avLst/>
          </a:prstGeom>
          <a:noFill/>
          <a:ln>
            <a:noFill/>
          </a:ln>
        </p:spPr>
      </p:pic>
    </p:spTree>
    <p:extLst>
      <p:ext uri="{BB962C8B-B14F-4D97-AF65-F5344CB8AC3E}">
        <p14:creationId xmlns:p14="http://schemas.microsoft.com/office/powerpoint/2010/main" val="14478247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65790"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Dependent Student: Parent Confirmation</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8EBB2778-C30F-7322-A2CD-90F69AD68AA1}"/>
              </a:ext>
            </a:extLst>
          </p:cNvPr>
          <p:cNvSpPr txBox="1"/>
          <p:nvPr/>
        </p:nvSpPr>
        <p:spPr>
          <a:xfrm>
            <a:off x="668350" y="1725318"/>
            <a:ext cx="4513249" cy="4195957"/>
          </a:xfrm>
          <a:prstGeom prst="rect">
            <a:avLst/>
          </a:prstGeom>
          <a:noFill/>
        </p:spPr>
        <p:txBody>
          <a:bodyPr wrap="square" rtlCol="0">
            <a:spAutoFit/>
          </a:bodyPr>
          <a:lstStyle/>
          <a:p>
            <a:pPr>
              <a:lnSpc>
                <a:spcPct val="150000"/>
              </a:lnSpc>
            </a:pPr>
            <a:r>
              <a:rPr lang="en-US">
                <a:latin typeface="Arial" panose="020B0604020202020204" pitchFamily="34" charset="0"/>
                <a:cs typeface="Arial" panose="020B0604020202020204" pitchFamily="34" charset="0"/>
              </a:rPr>
              <a:t>Upon submitting the student’s FAFSA</a:t>
            </a:r>
            <a:r>
              <a:rPr lang="en-US" baseline="30000">
                <a:latin typeface="Arial" panose="020B0604020202020204" pitchFamily="34" charset="0"/>
                <a:cs typeface="Arial" panose="020B0604020202020204" pitchFamily="34" charset="0"/>
              </a:rPr>
              <a:t>®</a:t>
            </a:r>
            <a:r>
              <a:rPr lang="en-US">
                <a:latin typeface="Arial" panose="020B0604020202020204" pitchFamily="34" charset="0"/>
                <a:cs typeface="Arial" panose="020B0604020202020204" pitchFamily="34" charset="0"/>
              </a:rPr>
              <a:t> form, the parent is presented an abbreviated confirmation page. This page displays information about tracking the student’s FAFSA form and next steps. The student will receive an email with the full, detailed confirmation. With the student and parent sections completed and signed, the FAFSA form is now considered complete and submitted for processing. </a:t>
            </a:r>
            <a:endParaRPr lang="en-US" sz="2800">
              <a:latin typeface="Arial" panose="020B0604020202020204" pitchFamily="34" charset="0"/>
              <a:cs typeface="Arial" panose="020B0604020202020204" pitchFamily="34" charset="0"/>
            </a:endParaRPr>
          </a:p>
        </p:txBody>
      </p:sp>
      <p:pic>
        <p:nvPicPr>
          <p:cNvPr id="4" name="Picture 3" descr="Screenshot of the parent completion page, which informs the parent that the FAFSA form is now complete. The parent is given information on what happens next. This includes that a confirmation email was sent to the student, that the student’s FAFSA form will be processed in one to three days, and that the student can expect direct communication from their school(s). Below that, the parent is reminded that they can track and manage the student’s FAFSA form in the “My Activity” section of their StudentAid.gov account. There’s a button that the parent can use to “View Status.” ">
            <a:extLst>
              <a:ext uri="{FF2B5EF4-FFF2-40B4-BE49-F238E27FC236}">
                <a16:creationId xmlns:a16="http://schemas.microsoft.com/office/drawing/2014/main" id="{A3355107-915C-53C5-9C1C-F1DBA94F1C26}"/>
              </a:ext>
            </a:extLst>
          </p:cNvPr>
          <p:cNvPicPr>
            <a:picLocks noChangeAspect="1"/>
          </p:cNvPicPr>
          <p:nvPr/>
        </p:nvPicPr>
        <p:blipFill>
          <a:blip r:embed="rId3"/>
          <a:srcRect t="917"/>
          <a:stretch>
            <a:fillRect/>
          </a:stretch>
        </p:blipFill>
        <p:spPr>
          <a:xfrm>
            <a:off x="5447211" y="1434681"/>
            <a:ext cx="5559076" cy="4886350"/>
          </a:xfrm>
          <a:prstGeom prst="rect">
            <a:avLst/>
          </a:prstGeom>
          <a:ln>
            <a:solidFill>
              <a:schemeClr val="accent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31</a:t>
            </a:fld>
            <a:endParaRPr lang="en-US"/>
          </a:p>
        </p:txBody>
      </p:sp>
      <p:pic>
        <p:nvPicPr>
          <p:cNvPr id="3" name="Google Shape;70;p15" descr="This graphic is the GEAR UP logo. It is a large letter G in a green and purple circle. The text Oklahoma GEAR UP is at the bottom.">
            <a:extLst>
              <a:ext uri="{FF2B5EF4-FFF2-40B4-BE49-F238E27FC236}">
                <a16:creationId xmlns:a16="http://schemas.microsoft.com/office/drawing/2014/main" id="{8078C33E-3293-6D89-D32E-66FD1081887C}"/>
              </a:ext>
            </a:extLst>
          </p:cNvPr>
          <p:cNvPicPr preferRelativeResize="0"/>
          <p:nvPr/>
        </p:nvPicPr>
        <p:blipFill rotWithShape="1">
          <a:blip r:embed="rId4">
            <a:alphaModFix/>
          </a:blip>
          <a:srcRect/>
          <a:stretch/>
        </p:blipFill>
        <p:spPr>
          <a:xfrm>
            <a:off x="372690" y="6027557"/>
            <a:ext cx="611174" cy="547349"/>
          </a:xfrm>
          <a:prstGeom prst="rect">
            <a:avLst/>
          </a:prstGeom>
          <a:noFill/>
          <a:ln>
            <a:noFill/>
          </a:ln>
        </p:spPr>
      </p:pic>
    </p:spTree>
    <p:extLst>
      <p:ext uri="{BB962C8B-B14F-4D97-AF65-F5344CB8AC3E}">
        <p14:creationId xmlns:p14="http://schemas.microsoft.com/office/powerpoint/2010/main" val="23587923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8077F2-1952-4BC9-F7E6-9B2B5905FBE5}"/>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B72C5AB-AF24-46C1-2F55-4E93D43F37E8}"/>
              </a:ext>
            </a:extLst>
          </p:cNvPr>
          <p:cNvSpPr>
            <a:spLocks noGrp="1"/>
          </p:cNvSpPr>
          <p:nvPr>
            <p:ph type="body" sz="quarter" idx="23"/>
          </p:nvPr>
        </p:nvSpPr>
        <p:spPr>
          <a:xfrm>
            <a:off x="741429" y="2567581"/>
            <a:ext cx="4717759" cy="2106275"/>
          </a:xfrm>
        </p:spPr>
        <p:txBody>
          <a:bodyPr vert="horz" lIns="91440" tIns="45720" rIns="91440" bIns="45720" rtlCol="0" anchor="t">
            <a:noAutofit/>
          </a:bodyPr>
          <a:lstStyle/>
          <a:p>
            <a:endParaRPr lang="en-US" dirty="0"/>
          </a:p>
          <a:p>
            <a:pPr marL="457200" indent="-457200">
              <a:buAutoNum type="arabicPeriod"/>
            </a:pPr>
            <a:r>
              <a:rPr lang="en-US" dirty="0"/>
              <a:t>Check your SAI (Confirmation page).</a:t>
            </a:r>
          </a:p>
          <a:p>
            <a:pPr marL="457200" indent="-457200">
              <a:buAutoNum type="arabicPeriod"/>
            </a:pPr>
            <a:r>
              <a:rPr lang="en-US" dirty="0"/>
              <a:t>Review your FAFSA Submission Summary.</a:t>
            </a:r>
          </a:p>
          <a:p>
            <a:pPr marL="457200" indent="-457200">
              <a:buAutoNum type="arabicPeriod"/>
            </a:pPr>
            <a:r>
              <a:rPr lang="en-US" dirty="0"/>
              <a:t>Make any corrections (if needed).</a:t>
            </a:r>
          </a:p>
          <a:p>
            <a:pPr marL="457200" indent="-457200">
              <a:buAutoNum type="arabicPeriod"/>
            </a:pPr>
            <a:r>
              <a:rPr lang="en-US" dirty="0"/>
              <a:t>Compare schools and out-of-pocket costs.</a:t>
            </a:r>
          </a:p>
          <a:p>
            <a:pPr marL="457200" indent="-457200">
              <a:buAutoNum type="arabicPeriod"/>
            </a:pPr>
            <a:r>
              <a:rPr lang="en-US" dirty="0"/>
              <a:t>Apply for scholarships!!!!!!</a:t>
            </a:r>
          </a:p>
          <a:p>
            <a:endParaRPr lang="en-US" dirty="0"/>
          </a:p>
          <a:p>
            <a:endParaRPr lang="en-US" dirty="0"/>
          </a:p>
          <a:p>
            <a:endParaRPr lang="en-US" dirty="0"/>
          </a:p>
        </p:txBody>
      </p:sp>
      <p:sp>
        <p:nvSpPr>
          <p:cNvPr id="13" name="Slide Number Placeholder 5">
            <a:extLst>
              <a:ext uri="{FF2B5EF4-FFF2-40B4-BE49-F238E27FC236}">
                <a16:creationId xmlns:a16="http://schemas.microsoft.com/office/drawing/2014/main" id="{28C8473E-CD99-103E-BCA6-975C3CFF9051}"/>
              </a:ext>
            </a:extLst>
          </p:cNvPr>
          <p:cNvSpPr>
            <a:spLocks noGrp="1"/>
          </p:cNvSpPr>
          <p:nvPr>
            <p:ph type="sldNum" sz="quarter" idx="10"/>
          </p:nvPr>
        </p:nvSpPr>
        <p:spPr>
          <a:xfrm>
            <a:off x="11707151" y="6354240"/>
            <a:ext cx="399651" cy="312098"/>
          </a:xfrm>
        </p:spPr>
        <p:txBody>
          <a:bodyPr/>
          <a:lstStyle/>
          <a:p>
            <a:pPr>
              <a:spcAft>
                <a:spcPts val="600"/>
              </a:spcAft>
            </a:pPr>
            <a:fld id="{234755BD-B4AC-9044-BCE4-27904766F8BB}" type="slidenum">
              <a:rPr lang="en-US" smtClean="0"/>
              <a:pPr>
                <a:spcAft>
                  <a:spcPts val="600"/>
                </a:spcAft>
              </a:pPr>
              <a:t>32</a:t>
            </a:fld>
            <a:endParaRPr lang="en-US"/>
          </a:p>
        </p:txBody>
      </p:sp>
      <p:sp>
        <p:nvSpPr>
          <p:cNvPr id="5" name="Text Placeholder 4">
            <a:extLst>
              <a:ext uri="{FF2B5EF4-FFF2-40B4-BE49-F238E27FC236}">
                <a16:creationId xmlns:a16="http://schemas.microsoft.com/office/drawing/2014/main" id="{428D2038-A729-0177-6B6F-CB0FE257DC4A}"/>
              </a:ext>
            </a:extLst>
          </p:cNvPr>
          <p:cNvSpPr>
            <a:spLocks noGrp="1"/>
          </p:cNvSpPr>
          <p:nvPr>
            <p:ph type="title" idx="4294967295"/>
          </p:nvPr>
        </p:nvSpPr>
        <p:spPr>
          <a:xfrm>
            <a:off x="668338" y="1165225"/>
            <a:ext cx="4718050" cy="14017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173" rtl="0" eaLnBrk="1" fontAlgn="auto" latinLnBrk="0" hangingPunct="1">
              <a:lnSpc>
                <a:spcPct val="90000"/>
              </a:lnSpc>
              <a:spcBef>
                <a:spcPts val="1000"/>
              </a:spcBef>
              <a:spcAft>
                <a:spcPts val="0"/>
              </a:spcAft>
              <a:buClr>
                <a:schemeClr val="accent2"/>
              </a:buClr>
              <a:buSzTx/>
              <a:buFont typeface="Arial" panose="020B0604020202020204" pitchFamily="34" charset="0"/>
              <a:buNone/>
              <a:tabLst/>
              <a:defRPr/>
            </a:pPr>
            <a:r>
              <a:rPr kumimoji="0" lang="en-US" sz="8800" b="1" i="0" u="none" strike="noStrike" kern="1200" cap="none" spc="0" normalizeH="0" baseline="0" noProof="0" dirty="0">
                <a:ln>
                  <a:noFill/>
                </a:ln>
                <a:solidFill>
                  <a:schemeClr val="bg1"/>
                </a:solidFill>
                <a:effectLst/>
                <a:uLnTx/>
                <a:uFillTx/>
                <a:latin typeface="Oswald" pitchFamily="2" charset="77"/>
                <a:ea typeface="+mn-ea"/>
                <a:cs typeface="Arial" panose="020B0604020202020204" pitchFamily="34" charset="0"/>
              </a:rPr>
              <a:t>Congrats!</a:t>
            </a:r>
          </a:p>
        </p:txBody>
      </p:sp>
      <p:pic>
        <p:nvPicPr>
          <p:cNvPr id="7" name="Google Shape;70;p15" descr="This graphic is the GEAR UP logo. It is a large letter G in a green and purple circle. The text Oklahoma GEAR UP is at the bottom.">
            <a:extLst>
              <a:ext uri="{FF2B5EF4-FFF2-40B4-BE49-F238E27FC236}">
                <a16:creationId xmlns:a16="http://schemas.microsoft.com/office/drawing/2014/main" id="{3E2F9820-BECB-2E15-5688-E1CA336759AA}"/>
              </a:ext>
            </a:extLst>
          </p:cNvPr>
          <p:cNvPicPr preferRelativeResize="0"/>
          <p:nvPr/>
        </p:nvPicPr>
        <p:blipFill rotWithShape="1">
          <a:blip r:embed="rId3">
            <a:alphaModFix/>
          </a:blip>
          <a:srcRect/>
          <a:stretch/>
        </p:blipFill>
        <p:spPr>
          <a:xfrm>
            <a:off x="372690" y="6027557"/>
            <a:ext cx="611174" cy="547349"/>
          </a:xfrm>
          <a:prstGeom prst="rect">
            <a:avLst/>
          </a:prstGeom>
          <a:noFill/>
          <a:ln>
            <a:noFill/>
          </a:ln>
        </p:spPr>
      </p:pic>
      <p:pic>
        <p:nvPicPr>
          <p:cNvPr id="4" name="Picture 3" descr="This graphic is the GEAR UP logo. It is a large letter G in a green and purple circle. The text Oklahoma GEAR UP is at the bottom.">
            <a:extLst>
              <a:ext uri="{FF2B5EF4-FFF2-40B4-BE49-F238E27FC236}">
                <a16:creationId xmlns:a16="http://schemas.microsoft.com/office/drawing/2014/main" id="{8FCBFD8F-79F3-F569-B827-3E4EFF1E7B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73901" y="803717"/>
            <a:ext cx="5218447" cy="4676531"/>
          </a:xfrm>
          <a:prstGeom prst="rect">
            <a:avLst/>
          </a:prstGeom>
        </p:spPr>
      </p:pic>
    </p:spTree>
    <p:extLst>
      <p:ext uri="{BB962C8B-B14F-4D97-AF65-F5344CB8AC3E}">
        <p14:creationId xmlns:p14="http://schemas.microsoft.com/office/powerpoint/2010/main" val="11216538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E9F16-F9E2-979B-361F-8FD5E3756AA9}"/>
              </a:ext>
            </a:extLst>
          </p:cNvPr>
          <p:cNvSpPr>
            <a:spLocks noGrp="1"/>
          </p:cNvSpPr>
          <p:nvPr>
            <p:ph type="title"/>
          </p:nvPr>
        </p:nvSpPr>
        <p:spPr/>
        <p:txBody>
          <a:bodyPr/>
          <a:lstStyle/>
          <a:p>
            <a:r>
              <a:rPr lang="en-US" dirty="0"/>
              <a:t>Seniors can now apply for </a:t>
            </a:r>
            <a:r>
              <a:rPr lang="en-US" dirty="0" err="1"/>
              <a:t>OKP</a:t>
            </a:r>
            <a:r>
              <a:rPr lang="en-US" dirty="0"/>
              <a:t>!</a:t>
            </a:r>
          </a:p>
        </p:txBody>
      </p:sp>
      <p:sp>
        <p:nvSpPr>
          <p:cNvPr id="5" name="Slide Number Placeholder 4">
            <a:extLst>
              <a:ext uri="{FF2B5EF4-FFF2-40B4-BE49-F238E27FC236}">
                <a16:creationId xmlns:a16="http://schemas.microsoft.com/office/drawing/2014/main" id="{D57D54C3-B148-45F4-8837-C88B8B3E1254}"/>
              </a:ext>
            </a:extLst>
          </p:cNvPr>
          <p:cNvSpPr>
            <a:spLocks noGrp="1"/>
          </p:cNvSpPr>
          <p:nvPr>
            <p:ph type="sldNum" sz="quarter" idx="4"/>
          </p:nvPr>
        </p:nvSpPr>
        <p:spPr/>
        <p:txBody>
          <a:bodyPr/>
          <a:lstStyle/>
          <a:p>
            <a:fld id="{234755BD-B4AC-9044-BCE4-27904766F8BB}" type="slidenum">
              <a:rPr lang="en-US" smtClean="0"/>
              <a:pPr/>
              <a:t>33</a:t>
            </a:fld>
            <a:endParaRPr lang="en-US"/>
          </a:p>
        </p:txBody>
      </p:sp>
      <p:sp>
        <p:nvSpPr>
          <p:cNvPr id="7" name="Content Placeholder 2">
            <a:extLst>
              <a:ext uri="{FF2B5EF4-FFF2-40B4-BE49-F238E27FC236}">
                <a16:creationId xmlns:a16="http://schemas.microsoft.com/office/drawing/2014/main" id="{418405EE-1095-83A7-1E51-3D5F9CBBD038}"/>
              </a:ext>
            </a:extLst>
          </p:cNvPr>
          <p:cNvSpPr>
            <a:spLocks noGrp="1"/>
          </p:cNvSpPr>
          <p:nvPr>
            <p:ph type="body" sz="quarter" idx="20"/>
          </p:nvPr>
        </p:nvSpPr>
        <p:spPr>
          <a:xfrm>
            <a:off x="896938" y="2377440"/>
            <a:ext cx="8890000" cy="3267710"/>
          </a:xfrm>
        </p:spPr>
        <p:txBody>
          <a:bodyPr>
            <a:normAutofit/>
          </a:bodyPr>
          <a:lstStyle/>
          <a:p>
            <a:r>
              <a:rPr lang="en-US" sz="2000" dirty="0"/>
              <a:t> </a:t>
            </a:r>
            <a:r>
              <a:rPr lang="en-US" sz="2000" dirty="0">
                <a:latin typeface="Palatino Linotype" panose="02040502050505030304" pitchFamily="18" charset="0"/>
              </a:rPr>
              <a:t>Deadline:  no later than </a:t>
            </a:r>
            <a:r>
              <a:rPr lang="en-US" sz="2000" b="1" dirty="0">
                <a:latin typeface="Palatino Linotype" panose="02040502050505030304" pitchFamily="18" charset="0"/>
              </a:rPr>
              <a:t>December 31</a:t>
            </a:r>
            <a:r>
              <a:rPr lang="en-US" sz="2000" b="1" baseline="30000" dirty="0">
                <a:latin typeface="Palatino Linotype" panose="02040502050505030304" pitchFamily="18" charset="0"/>
              </a:rPr>
              <a:t>st</a:t>
            </a:r>
            <a:r>
              <a:rPr lang="en-US" sz="2000" b="1" dirty="0">
                <a:latin typeface="Palatino Linotype" panose="02040502050505030304" pitchFamily="18" charset="0"/>
              </a:rPr>
              <a:t> of the senior year.</a:t>
            </a:r>
          </a:p>
          <a:p>
            <a:r>
              <a:rPr lang="en-US" sz="2000" dirty="0">
                <a:solidFill>
                  <a:srgbClr val="1A4EF6"/>
                </a:solidFill>
                <a:latin typeface="Palatino Linotype" panose="02040502050505030304" pitchFamily="18" charset="0"/>
              </a:rPr>
              <a:t> </a:t>
            </a:r>
            <a:r>
              <a:rPr lang="en-US" sz="2000" dirty="0">
                <a:latin typeface="Palatino Linotype" panose="02040502050505030304" pitchFamily="18" charset="0"/>
              </a:rPr>
              <a:t>Income limit at the time of application:</a:t>
            </a:r>
          </a:p>
          <a:p>
            <a:pPr lvl="1"/>
            <a:r>
              <a:rPr lang="en-US" sz="2000" dirty="0">
                <a:latin typeface="Palatino Linotype" panose="02040502050505030304" pitchFamily="18" charset="0"/>
              </a:rPr>
              <a:t> </a:t>
            </a:r>
            <a:r>
              <a:rPr lang="en-US" sz="2000" b="1" dirty="0">
                <a:latin typeface="Palatino Linotype" panose="02040502050505030304" pitchFamily="18" charset="0"/>
              </a:rPr>
              <a:t>$60K with 1-2 dependent children;</a:t>
            </a:r>
          </a:p>
          <a:p>
            <a:pPr lvl="1"/>
            <a:r>
              <a:rPr lang="en-US" sz="2000" b="1" dirty="0">
                <a:latin typeface="Palatino Linotype" panose="02040502050505030304" pitchFamily="18" charset="0"/>
              </a:rPr>
              <a:t> $70K with 3-4 dependent children;</a:t>
            </a:r>
          </a:p>
          <a:p>
            <a:pPr lvl="1"/>
            <a:r>
              <a:rPr lang="en-US" sz="2000" b="1" dirty="0">
                <a:latin typeface="Palatino Linotype" panose="02040502050505030304" pitchFamily="18" charset="0"/>
              </a:rPr>
              <a:t> $80K with 5 or more dependent children.</a:t>
            </a:r>
          </a:p>
          <a:p>
            <a:pPr lvl="2"/>
            <a:endParaRPr lang="en-US" sz="2000" dirty="0">
              <a:latin typeface="Palatino Linotype" panose="02040502050505030304" pitchFamily="18" charset="0"/>
            </a:endParaRPr>
          </a:p>
          <a:p>
            <a:pPr lvl="2"/>
            <a:r>
              <a:rPr lang="en-US" sz="2000" dirty="0">
                <a:latin typeface="Palatino Linotype" panose="02040502050505030304" pitchFamily="18" charset="0"/>
              </a:rPr>
              <a:t>Once the student starts college or career education a 2</a:t>
            </a:r>
            <a:r>
              <a:rPr lang="en-US" sz="2000" baseline="30000" dirty="0">
                <a:latin typeface="Palatino Linotype" panose="02040502050505030304" pitchFamily="18" charset="0"/>
              </a:rPr>
              <a:t>nd</a:t>
            </a:r>
            <a:r>
              <a:rPr lang="en-US" sz="2000" dirty="0">
                <a:latin typeface="Palatino Linotype" panose="02040502050505030304" pitchFamily="18" charset="0"/>
              </a:rPr>
              <a:t> income limit check will be required (FAFSA).</a:t>
            </a:r>
          </a:p>
          <a:p>
            <a:endParaRPr lang="en-US" sz="2000" dirty="0">
              <a:latin typeface="Palatino Linotype" panose="02040502050505030304" pitchFamily="18" charset="0"/>
            </a:endParaRPr>
          </a:p>
          <a:p>
            <a:endParaRPr lang="en-US" sz="1400" b="1" dirty="0">
              <a:latin typeface="Palatino Linotype" panose="02040502050505030304" pitchFamily="18" charset="0"/>
            </a:endParaRPr>
          </a:p>
        </p:txBody>
      </p:sp>
      <p:sp>
        <p:nvSpPr>
          <p:cNvPr id="9" name="Text Placeholder 8">
            <a:extLst>
              <a:ext uri="{FF2B5EF4-FFF2-40B4-BE49-F238E27FC236}">
                <a16:creationId xmlns:a16="http://schemas.microsoft.com/office/drawing/2014/main" id="{5211E08E-A10D-70A5-1D1B-AF77D3559859}"/>
              </a:ext>
            </a:extLst>
          </p:cNvPr>
          <p:cNvSpPr>
            <a:spLocks noGrp="1"/>
          </p:cNvSpPr>
          <p:nvPr>
            <p:ph type="body" sz="quarter" idx="23"/>
          </p:nvPr>
        </p:nvSpPr>
        <p:spPr>
          <a:xfrm>
            <a:off x="912571" y="1868796"/>
            <a:ext cx="4764092" cy="605466"/>
          </a:xfrm>
        </p:spPr>
        <p:txBody>
          <a:bodyPr/>
          <a:lstStyle/>
          <a:p>
            <a:r>
              <a:rPr lang="en-US" dirty="0"/>
              <a:t>Get this done now if you qualify!!</a:t>
            </a:r>
          </a:p>
        </p:txBody>
      </p:sp>
      <p:pic>
        <p:nvPicPr>
          <p:cNvPr id="10" name="Google Shape;70;p15" descr="This graphic is the GEAR UP logo. It is a large letter G in a green and purple circle. The text Oklahoma GEAR UP is at the bottom.">
            <a:extLst>
              <a:ext uri="{FF2B5EF4-FFF2-40B4-BE49-F238E27FC236}">
                <a16:creationId xmlns:a16="http://schemas.microsoft.com/office/drawing/2014/main" id="{81DE844D-CB1B-D459-99AD-EAAF0F3B2D7E}"/>
              </a:ext>
            </a:extLst>
          </p:cNvPr>
          <p:cNvPicPr preferRelativeResize="0"/>
          <p:nvPr/>
        </p:nvPicPr>
        <p:blipFill rotWithShape="1">
          <a:blip r:embed="rId2">
            <a:alphaModFix/>
          </a:blip>
          <a:srcRect/>
          <a:stretch/>
        </p:blipFill>
        <p:spPr>
          <a:xfrm>
            <a:off x="372690" y="6027557"/>
            <a:ext cx="611174" cy="547349"/>
          </a:xfrm>
          <a:prstGeom prst="rect">
            <a:avLst/>
          </a:prstGeom>
          <a:noFill/>
          <a:ln>
            <a:noFill/>
          </a:ln>
        </p:spPr>
      </p:pic>
    </p:spTree>
    <p:extLst>
      <p:ext uri="{BB962C8B-B14F-4D97-AF65-F5344CB8AC3E}">
        <p14:creationId xmlns:p14="http://schemas.microsoft.com/office/powerpoint/2010/main" val="598486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A40473-9CF7-371B-4AAB-6CF15B5046D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DE92565-A6B4-B346-05F3-34BD01D35AC5}"/>
              </a:ext>
            </a:extLst>
          </p:cNvPr>
          <p:cNvSpPr>
            <a:spLocks noGrp="1"/>
          </p:cNvSpPr>
          <p:nvPr>
            <p:ph type="title"/>
          </p:nvPr>
        </p:nvSpPr>
        <p:spPr/>
        <p:txBody>
          <a:bodyPr/>
          <a:lstStyle/>
          <a:p>
            <a:r>
              <a:rPr lang="en-US" dirty="0"/>
              <a:t>Other GEAR UP services for seniors</a:t>
            </a:r>
          </a:p>
        </p:txBody>
      </p:sp>
      <p:sp>
        <p:nvSpPr>
          <p:cNvPr id="5" name="Slide Number Placeholder 4">
            <a:extLst>
              <a:ext uri="{FF2B5EF4-FFF2-40B4-BE49-F238E27FC236}">
                <a16:creationId xmlns:a16="http://schemas.microsoft.com/office/drawing/2014/main" id="{B70E63B6-7057-51BA-DBFB-DC998546E910}"/>
              </a:ext>
            </a:extLst>
          </p:cNvPr>
          <p:cNvSpPr>
            <a:spLocks noGrp="1"/>
          </p:cNvSpPr>
          <p:nvPr>
            <p:ph type="sldNum" sz="quarter" idx="4"/>
          </p:nvPr>
        </p:nvSpPr>
        <p:spPr/>
        <p:txBody>
          <a:bodyPr/>
          <a:lstStyle/>
          <a:p>
            <a:fld id="{234755BD-B4AC-9044-BCE4-27904766F8BB}" type="slidenum">
              <a:rPr lang="en-US" smtClean="0"/>
              <a:pPr/>
              <a:t>34</a:t>
            </a:fld>
            <a:endParaRPr lang="en-US"/>
          </a:p>
        </p:txBody>
      </p:sp>
      <p:sp>
        <p:nvSpPr>
          <p:cNvPr id="9" name="Text Placeholder 8">
            <a:extLst>
              <a:ext uri="{FF2B5EF4-FFF2-40B4-BE49-F238E27FC236}">
                <a16:creationId xmlns:a16="http://schemas.microsoft.com/office/drawing/2014/main" id="{073DC142-A394-DB67-234F-B879A25B0FED}"/>
              </a:ext>
            </a:extLst>
          </p:cNvPr>
          <p:cNvSpPr>
            <a:spLocks noGrp="1"/>
          </p:cNvSpPr>
          <p:nvPr>
            <p:ph type="body" sz="quarter" idx="23"/>
          </p:nvPr>
        </p:nvSpPr>
        <p:spPr>
          <a:xfrm>
            <a:off x="912570" y="1868795"/>
            <a:ext cx="10169559" cy="3806447"/>
          </a:xfrm>
        </p:spPr>
        <p:txBody>
          <a:bodyPr/>
          <a:lstStyle/>
          <a:p>
            <a:pPr marL="457200" indent="-457200">
              <a:buFont typeface="Arial" panose="020B0604020202020204" pitchFamily="34" charset="0"/>
              <a:buChar char="•"/>
            </a:pPr>
            <a:r>
              <a:rPr lang="en-US" dirty="0"/>
              <a:t>Free College Applications </a:t>
            </a:r>
          </a:p>
          <a:p>
            <a:pPr marL="457200" indent="-457200">
              <a:buFont typeface="Arial" panose="020B0604020202020204" pitchFamily="34" charset="0"/>
              <a:buChar char="•"/>
            </a:pPr>
            <a:r>
              <a:rPr lang="en-US" dirty="0"/>
              <a:t>Senior presentations (Intro to College Processes and Resources)</a:t>
            </a:r>
          </a:p>
          <a:p>
            <a:pPr marL="457200" indent="-457200">
              <a:buFont typeface="Arial" panose="020B0604020202020204" pitchFamily="34" charset="0"/>
              <a:buChar char="•"/>
            </a:pPr>
            <a:r>
              <a:rPr lang="en-US" dirty="0"/>
              <a:t>College trips focused on careers and majors</a:t>
            </a:r>
          </a:p>
          <a:p>
            <a:pPr marL="457200" indent="-457200">
              <a:buFont typeface="Arial" panose="020B0604020202020204" pitchFamily="34" charset="0"/>
              <a:buChar char="•"/>
            </a:pPr>
            <a:r>
              <a:rPr lang="en-US" dirty="0"/>
              <a:t>Concurrent enrollment fee Waiver</a:t>
            </a:r>
          </a:p>
          <a:p>
            <a:pPr marL="457200" indent="-457200">
              <a:buFont typeface="Arial" panose="020B0604020202020204" pitchFamily="34" charset="0"/>
              <a:buChar char="•"/>
            </a:pPr>
            <a:r>
              <a:rPr lang="en-US" dirty="0"/>
              <a:t>FAFSA Nights</a:t>
            </a:r>
          </a:p>
          <a:p>
            <a:pPr marL="457200" indent="-457200">
              <a:buFont typeface="Arial" panose="020B0604020202020204" pitchFamily="34" charset="0"/>
              <a:buChar char="•"/>
            </a:pPr>
            <a:r>
              <a:rPr lang="en-US" dirty="0"/>
              <a:t>Connect U: priority enrollment day for GEAR UP students at partner universities</a:t>
            </a:r>
          </a:p>
          <a:p>
            <a:pPr marL="457200" indent="-457200">
              <a:buFont typeface="Arial" panose="020B0604020202020204" pitchFamily="34" charset="0"/>
              <a:buChar char="•"/>
            </a:pPr>
            <a:r>
              <a:rPr lang="en-US" dirty="0"/>
              <a:t>College Orientation/Bridge/Rookie Camp reimbursement (Camp Cowboy, Camp Crimson, New Broncho Orientation, </a:t>
            </a:r>
            <a:r>
              <a:rPr lang="en-US" dirty="0" err="1"/>
              <a:t>HillCamp</a:t>
            </a:r>
            <a:r>
              <a:rPr lang="en-US" dirty="0"/>
              <a:t>, etc.)</a:t>
            </a:r>
          </a:p>
          <a:p>
            <a:pPr marL="457200" indent="-457200">
              <a:buFont typeface="Arial" panose="020B0604020202020204" pitchFamily="34" charset="0"/>
              <a:buChar char="•"/>
            </a:pPr>
            <a:endParaRPr lang="en-US" dirty="0"/>
          </a:p>
        </p:txBody>
      </p:sp>
      <p:pic>
        <p:nvPicPr>
          <p:cNvPr id="10" name="Google Shape;70;p15" descr="This graphic is the GEAR UP logo. It is a large letter G in a green and purple circle. The text Oklahoma GEAR UP is at the bottom.">
            <a:extLst>
              <a:ext uri="{FF2B5EF4-FFF2-40B4-BE49-F238E27FC236}">
                <a16:creationId xmlns:a16="http://schemas.microsoft.com/office/drawing/2014/main" id="{B9E9EC74-0651-A4B9-7C71-197D99D9CAAA}"/>
              </a:ext>
            </a:extLst>
          </p:cNvPr>
          <p:cNvPicPr preferRelativeResize="0"/>
          <p:nvPr/>
        </p:nvPicPr>
        <p:blipFill rotWithShape="1">
          <a:blip r:embed="rId2">
            <a:alphaModFix/>
          </a:blip>
          <a:srcRect/>
          <a:stretch/>
        </p:blipFill>
        <p:spPr>
          <a:xfrm>
            <a:off x="372690" y="6027557"/>
            <a:ext cx="611174" cy="547349"/>
          </a:xfrm>
          <a:prstGeom prst="rect">
            <a:avLst/>
          </a:prstGeom>
          <a:noFill/>
          <a:ln>
            <a:noFill/>
          </a:ln>
        </p:spPr>
      </p:pic>
    </p:spTree>
    <p:extLst>
      <p:ext uri="{BB962C8B-B14F-4D97-AF65-F5344CB8AC3E}">
        <p14:creationId xmlns:p14="http://schemas.microsoft.com/office/powerpoint/2010/main" val="24747929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FC36FAB-D985-D1CD-11AC-79AFF30AE8C9}"/>
              </a:ext>
            </a:extLst>
          </p:cNvPr>
          <p:cNvSpPr>
            <a:spLocks noGrp="1"/>
          </p:cNvSpPr>
          <p:nvPr>
            <p:ph type="body" sz="quarter" idx="22"/>
          </p:nvPr>
        </p:nvSpPr>
        <p:spPr/>
        <p:txBody>
          <a:bodyPr/>
          <a:lstStyle/>
          <a:p>
            <a:r>
              <a:rPr lang="en-US" dirty="0"/>
              <a:t>GEAR UP Success College Coaches can be found at college campuses around the state and at GEAR UP high schools.</a:t>
            </a:r>
          </a:p>
          <a:p>
            <a:r>
              <a:rPr lang="en-US" dirty="0"/>
              <a:t>Their mission is to help all GEAR UP students transition to college. They also help college freshmen and families with questions, information, and the how-to on getting started at college. </a:t>
            </a:r>
          </a:p>
        </p:txBody>
      </p:sp>
      <p:sp>
        <p:nvSpPr>
          <p:cNvPr id="4" name="Text Placeholder 3">
            <a:extLst>
              <a:ext uri="{FF2B5EF4-FFF2-40B4-BE49-F238E27FC236}">
                <a16:creationId xmlns:a16="http://schemas.microsoft.com/office/drawing/2014/main" id="{E3852FA9-8007-E90C-FED1-CF58AA82E0D9}"/>
              </a:ext>
            </a:extLst>
          </p:cNvPr>
          <p:cNvSpPr>
            <a:spLocks noGrp="1"/>
          </p:cNvSpPr>
          <p:nvPr>
            <p:ph type="body" sz="quarter" idx="23"/>
          </p:nvPr>
        </p:nvSpPr>
        <p:spPr>
          <a:xfrm>
            <a:off x="770128" y="3237493"/>
            <a:ext cx="4616704" cy="605466"/>
          </a:xfrm>
        </p:spPr>
        <p:txBody>
          <a:bodyPr/>
          <a:lstStyle/>
          <a:p>
            <a:r>
              <a:rPr lang="en-US" dirty="0"/>
              <a:t>College Freshmen benefit from College Success Coaches</a:t>
            </a:r>
          </a:p>
        </p:txBody>
      </p:sp>
      <p:sp>
        <p:nvSpPr>
          <p:cNvPr id="5" name="Text Placeholder 4">
            <a:extLst>
              <a:ext uri="{FF2B5EF4-FFF2-40B4-BE49-F238E27FC236}">
                <a16:creationId xmlns:a16="http://schemas.microsoft.com/office/drawing/2014/main" id="{E9242FC1-4642-9606-D10C-EEA64454A0A1}"/>
              </a:ext>
            </a:extLst>
          </p:cNvPr>
          <p:cNvSpPr>
            <a:spLocks noGrp="1"/>
          </p:cNvSpPr>
          <p:nvPr>
            <p:ph type="title" idx="4294967295"/>
          </p:nvPr>
        </p:nvSpPr>
        <p:spPr>
          <a:xfrm>
            <a:off x="668338" y="1165225"/>
            <a:ext cx="4718050" cy="14017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173" rtl="0" eaLnBrk="1" fontAlgn="auto" latinLnBrk="0" hangingPunct="1">
              <a:lnSpc>
                <a:spcPct val="90000"/>
              </a:lnSpc>
              <a:spcBef>
                <a:spcPts val="1000"/>
              </a:spcBef>
              <a:spcAft>
                <a:spcPts val="0"/>
              </a:spcAft>
              <a:buClr>
                <a:schemeClr val="accent2"/>
              </a:buClr>
              <a:buSzTx/>
              <a:buFont typeface="Arial" panose="020B0604020202020204" pitchFamily="34" charset="0"/>
              <a:buNone/>
              <a:tabLst/>
              <a:defRPr/>
            </a:pPr>
            <a:r>
              <a:rPr kumimoji="0" lang="en-US" sz="4800" b="1" i="0" u="none" strike="noStrike" kern="1200" cap="none" spc="0" normalizeH="0" baseline="0" noProof="0" dirty="0">
                <a:ln>
                  <a:noFill/>
                </a:ln>
                <a:solidFill>
                  <a:schemeClr val="bg1"/>
                </a:solidFill>
                <a:effectLst/>
                <a:uLnTx/>
                <a:uFillTx/>
                <a:latin typeface="Oswald" pitchFamily="2" charset="77"/>
                <a:ea typeface="+mn-ea"/>
                <a:cs typeface="Arial" panose="020B0604020202020204" pitchFamily="34" charset="0"/>
              </a:rPr>
              <a:t>Beyond Graduation</a:t>
            </a:r>
          </a:p>
        </p:txBody>
      </p:sp>
      <p:sp>
        <p:nvSpPr>
          <p:cNvPr id="6" name="Slide Number Placeholder 5">
            <a:extLst>
              <a:ext uri="{FF2B5EF4-FFF2-40B4-BE49-F238E27FC236}">
                <a16:creationId xmlns:a16="http://schemas.microsoft.com/office/drawing/2014/main" id="{124B4B41-258E-AE6F-5412-1A9DF86E90D1}"/>
              </a:ext>
            </a:extLst>
          </p:cNvPr>
          <p:cNvSpPr>
            <a:spLocks noGrp="1"/>
          </p:cNvSpPr>
          <p:nvPr>
            <p:ph type="sldNum" sz="quarter" idx="10"/>
          </p:nvPr>
        </p:nvSpPr>
        <p:spPr/>
        <p:txBody>
          <a:bodyPr/>
          <a:lstStyle/>
          <a:p>
            <a:fld id="{234755BD-B4AC-9044-BCE4-27904766F8BB}" type="slidenum">
              <a:rPr lang="en-US" smtClean="0"/>
              <a:pPr/>
              <a:t>35</a:t>
            </a:fld>
            <a:endParaRPr lang="en-US"/>
          </a:p>
        </p:txBody>
      </p:sp>
      <p:pic>
        <p:nvPicPr>
          <p:cNvPr id="14" name="Picture 13" descr="This graphic features headshots of GEAR UP’s college succes coaches.&#10;&#10;Daria Johnston&#13;East Central University, Ada&#13;djohnston@ecok.edu&#13;580.559.5209&#10;&#13;Zech VanFleet&#13;Northeastern State University, Tahlequah&#13;vanfleez@nsuok.edu&#13;918.207.8432&#10;&#13;Tiffany Seal&#13;Southwestern Oklahoma State University&#13;tiffany.seal@swosu.edu&#13;580.774.3012&#13;&#13;Edwin Oquendo&#13;Northeastern State University, Tahlequah&#13;oquendo@nsuok.edu&#13;646.591.0910&#10;&#13;Sally Steelmon&#13;Northeastern State University, Tahlequah&#13;steelmos@nsuok.edu&#13;918.444.2130&#10;&#13;Chelsea Spearman&#13;University of Central Oklahoma&#13;cspearman2@uco.edu&#13;405.974.2797&#10;&#13;Britanie Turk&#13;Northeastern State University, Tahlequah&#13;turkb@nsuok.edu&#13;918.457.9803&#10;&#10;Bailey Kirk&#13;Southeastern Oklahoma State University, Durant&#13;bkirk@se.edu&#13;580.745.2684">
            <a:extLst>
              <a:ext uri="{FF2B5EF4-FFF2-40B4-BE49-F238E27FC236}">
                <a16:creationId xmlns:a16="http://schemas.microsoft.com/office/drawing/2014/main" id="{979EFC1E-8650-886B-6B03-EC42B7ADF613}"/>
              </a:ext>
            </a:extLst>
          </p:cNvPr>
          <p:cNvPicPr>
            <a:picLocks noChangeAspect="1"/>
          </p:cNvPicPr>
          <p:nvPr/>
        </p:nvPicPr>
        <p:blipFill>
          <a:blip r:embed="rId2"/>
          <a:stretch>
            <a:fillRect/>
          </a:stretch>
        </p:blipFill>
        <p:spPr>
          <a:xfrm>
            <a:off x="6268929" y="-68984"/>
            <a:ext cx="5253997" cy="6891607"/>
          </a:xfrm>
          <a:prstGeom prst="rect">
            <a:avLst/>
          </a:prstGeom>
        </p:spPr>
      </p:pic>
      <p:pic>
        <p:nvPicPr>
          <p:cNvPr id="20" name="Google Shape;70;p15" descr="This graphic is the GEAR UP logo. It is a large letter G in a green and purple circle. The text Oklahoma GEAR UP is at the bottom.">
            <a:extLst>
              <a:ext uri="{FF2B5EF4-FFF2-40B4-BE49-F238E27FC236}">
                <a16:creationId xmlns:a16="http://schemas.microsoft.com/office/drawing/2014/main" id="{2DCA2A93-445B-59E5-ECC1-8FD38089FF60}"/>
              </a:ext>
            </a:extLst>
          </p:cNvPr>
          <p:cNvPicPr preferRelativeResize="0"/>
          <p:nvPr/>
        </p:nvPicPr>
        <p:blipFill rotWithShape="1">
          <a:blip r:embed="rId3">
            <a:alphaModFix/>
          </a:blip>
          <a:srcRect/>
          <a:stretch/>
        </p:blipFill>
        <p:spPr>
          <a:xfrm>
            <a:off x="372690" y="6027557"/>
            <a:ext cx="611174" cy="547349"/>
          </a:xfrm>
          <a:prstGeom prst="rect">
            <a:avLst/>
          </a:prstGeom>
          <a:noFill/>
          <a:ln>
            <a:noFill/>
          </a:ln>
        </p:spPr>
      </p:pic>
    </p:spTree>
    <p:extLst>
      <p:ext uri="{BB962C8B-B14F-4D97-AF65-F5344CB8AC3E}">
        <p14:creationId xmlns:p14="http://schemas.microsoft.com/office/powerpoint/2010/main" val="4935159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5A932CEC-C159-D4BA-9FB1-1D80F4CBE341}"/>
              </a:ext>
            </a:extLst>
          </p:cNvPr>
          <p:cNvSpPr>
            <a:spLocks noGrp="1"/>
          </p:cNvSpPr>
          <p:nvPr>
            <p:ph type="sldNum" sz="quarter" idx="4"/>
          </p:nvPr>
        </p:nvSpPr>
        <p:spPr/>
        <p:txBody>
          <a:bodyPr/>
          <a:lstStyle/>
          <a:p>
            <a:fld id="{234755BD-B4AC-9044-BCE4-27904766F8BB}" type="slidenum">
              <a:rPr lang="en-US" smtClean="0"/>
              <a:pPr/>
              <a:t>36</a:t>
            </a:fld>
            <a:endParaRPr lang="en-US"/>
          </a:p>
        </p:txBody>
      </p:sp>
      <p:sp>
        <p:nvSpPr>
          <p:cNvPr id="9" name="Title 8">
            <a:extLst>
              <a:ext uri="{FF2B5EF4-FFF2-40B4-BE49-F238E27FC236}">
                <a16:creationId xmlns:a16="http://schemas.microsoft.com/office/drawing/2014/main" id="{0B167DF4-4D36-9DC5-6A76-487A126F0A0D}"/>
              </a:ext>
            </a:extLst>
          </p:cNvPr>
          <p:cNvSpPr txBox="1">
            <a:spLocks noGrp="1"/>
          </p:cNvSpPr>
          <p:nvPr>
            <p:ph type="title" idx="4294967295"/>
          </p:nvPr>
        </p:nvSpPr>
        <p:spPr>
          <a:xfrm>
            <a:off x="6251713" y="1401417"/>
            <a:ext cx="3925113" cy="1938992"/>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chemeClr val="accent3"/>
                </a:solidFill>
                <a:effectLst/>
                <a:uLnTx/>
                <a:uFillTx/>
                <a:latin typeface="+mn-lt"/>
                <a:ea typeface="+mn-ea"/>
                <a:cs typeface="+mn-cs"/>
              </a:rPr>
              <a:t>Need Help?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tx1"/>
                </a:solidFill>
                <a:effectLst/>
                <a:uLnTx/>
                <a:uFillTx/>
                <a:latin typeface="+mn-lt"/>
                <a:ea typeface="+mn-ea"/>
                <a:cs typeface="+mn-cs"/>
              </a:rPr>
              <a:t>Contact your GEAR UP Site Director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tx1"/>
              </a:solidFill>
              <a:effectLst/>
              <a:uLnTx/>
              <a:uFillTx/>
              <a:latin typeface="+mn-lt"/>
              <a:ea typeface="+mn-ea"/>
              <a:cs typeface="+mn-cs"/>
            </a:endParaRPr>
          </a:p>
        </p:txBody>
      </p:sp>
      <p:pic>
        <p:nvPicPr>
          <p:cNvPr id="2" name="Picture 1" descr="This graphic is the GEAR UP logo. It is a large letter G in a green and purple circle. The text Oklahoma GEAR UP is at the bottom.">
            <a:extLst>
              <a:ext uri="{FF2B5EF4-FFF2-40B4-BE49-F238E27FC236}">
                <a16:creationId xmlns:a16="http://schemas.microsoft.com/office/drawing/2014/main" id="{2C536A83-81C6-37CE-F5B8-89AB539F87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 y="2543962"/>
            <a:ext cx="3595405" cy="3222036"/>
          </a:xfrm>
          <a:prstGeom prst="rect">
            <a:avLst/>
          </a:prstGeom>
        </p:spPr>
      </p:pic>
    </p:spTree>
    <p:extLst>
      <p:ext uri="{BB962C8B-B14F-4D97-AF65-F5344CB8AC3E}">
        <p14:creationId xmlns:p14="http://schemas.microsoft.com/office/powerpoint/2010/main" val="14484672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Dependent Student: Roles</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80F90508-AE01-E6B9-DEA3-662841EEEC18}"/>
              </a:ext>
            </a:extLst>
          </p:cNvPr>
          <p:cNvSpPr txBox="1"/>
          <p:nvPr/>
        </p:nvSpPr>
        <p:spPr>
          <a:xfrm>
            <a:off x="681798" y="1733003"/>
            <a:ext cx="3911973" cy="2534027"/>
          </a:xfrm>
          <a:prstGeom prst="rect">
            <a:avLst/>
          </a:prstGeom>
          <a:noFill/>
        </p:spPr>
        <p:txBody>
          <a:bodyPr wrap="square" rtlCol="0">
            <a:spAutoFit/>
          </a:bodyPr>
          <a:lstStyle/>
          <a:p>
            <a:pPr>
              <a:lnSpc>
                <a:spcPct val="150000"/>
              </a:lnSpc>
            </a:pPr>
            <a:r>
              <a:rPr lang="en-US" dirty="0">
                <a:latin typeface="Arial" panose="020B0604020202020204" pitchFamily="34" charset="0"/>
                <a:cs typeface="Arial" panose="020B0604020202020204" pitchFamily="34" charset="0"/>
              </a:rPr>
              <a:t>After logging in, the student can select “Student.”</a:t>
            </a:r>
          </a:p>
          <a:p>
            <a:pPr>
              <a:lnSpc>
                <a:spcPct val="150000"/>
              </a:lnSpc>
            </a:pPr>
            <a:endParaRPr lang="en-US" dirty="0">
              <a:latin typeface="Arial" panose="020B0604020202020204" pitchFamily="34" charset="0"/>
              <a:cs typeface="Arial" panose="020B0604020202020204" pitchFamily="34" charset="0"/>
            </a:endParaRPr>
          </a:p>
          <a:p>
            <a:pPr>
              <a:lnSpc>
                <a:spcPct val="150000"/>
              </a:lnSpc>
            </a:pPr>
            <a:r>
              <a:rPr lang="en-US" dirty="0">
                <a:latin typeface="Arial" panose="020B0604020202020204" pitchFamily="34" charset="0"/>
                <a:cs typeface="Arial" panose="020B0604020202020204" pitchFamily="34" charset="0"/>
              </a:rPr>
              <a:t>There are four onboarding screens with LOTS of information if you need help!</a:t>
            </a:r>
          </a:p>
        </p:txBody>
      </p:sp>
      <p:pic>
        <p:nvPicPr>
          <p:cNvPr id="6" name="Picture 5" descr="Screenshot of the “Welcome to the FAFSA Form” section, which instructs the student to select the role for completing the form: “Student” or “Parent.” There is a hyperlink to “Enter Code” that the student can select if they received an invitation code. ">
            <a:extLst>
              <a:ext uri="{FF2B5EF4-FFF2-40B4-BE49-F238E27FC236}">
                <a16:creationId xmlns:a16="http://schemas.microsoft.com/office/drawing/2014/main" id="{DB41FCEB-582F-5B02-FEAA-B532D49EB56E}"/>
              </a:ext>
            </a:extLst>
          </p:cNvPr>
          <p:cNvPicPr>
            <a:picLocks noChangeAspect="1"/>
          </p:cNvPicPr>
          <p:nvPr/>
        </p:nvPicPr>
        <p:blipFill>
          <a:blip r:embed="rId3"/>
          <a:srcRect t="737"/>
          <a:stretch>
            <a:fillRect/>
          </a:stretch>
        </p:blipFill>
        <p:spPr>
          <a:xfrm>
            <a:off x="4724400" y="1456453"/>
            <a:ext cx="6546541" cy="4290458"/>
          </a:xfrm>
          <a:prstGeom prst="rect">
            <a:avLst/>
          </a:prstGeom>
          <a:ln>
            <a:solidFill>
              <a:schemeClr val="accent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4</a:t>
            </a:fld>
            <a:endParaRPr lang="en-US"/>
          </a:p>
        </p:txBody>
      </p:sp>
      <p:pic>
        <p:nvPicPr>
          <p:cNvPr id="3" name="Google Shape;70;p15" descr="This graphic is the GEAR UP logo. It is a large letter G in a green and purple circle. The text Oklahoma GEAR UP is at the bottom.">
            <a:extLst>
              <a:ext uri="{FF2B5EF4-FFF2-40B4-BE49-F238E27FC236}">
                <a16:creationId xmlns:a16="http://schemas.microsoft.com/office/drawing/2014/main" id="{4B15E3DD-1806-6FE4-EDE7-60E585921624}"/>
              </a:ext>
            </a:extLst>
          </p:cNvPr>
          <p:cNvPicPr preferRelativeResize="0"/>
          <p:nvPr/>
        </p:nvPicPr>
        <p:blipFill rotWithShape="1">
          <a:blip r:embed="rId4">
            <a:alphaModFix/>
          </a:blip>
          <a:srcRect/>
          <a:stretch/>
        </p:blipFill>
        <p:spPr>
          <a:xfrm>
            <a:off x="372690" y="6027557"/>
            <a:ext cx="611174" cy="547349"/>
          </a:xfrm>
          <a:prstGeom prst="rect">
            <a:avLst/>
          </a:prstGeom>
          <a:noFill/>
          <a:ln>
            <a:noFill/>
          </a:ln>
        </p:spPr>
      </p:pic>
    </p:spTree>
    <p:extLst>
      <p:ext uri="{BB962C8B-B14F-4D97-AF65-F5344CB8AC3E}">
        <p14:creationId xmlns:p14="http://schemas.microsoft.com/office/powerpoint/2010/main" val="16372843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1904"/>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Dependent Student: Student Identity Information</a:t>
            </a:r>
            <a:endParaRPr kumimoji="0" lang="en-US" altLang="en-US" sz="3600"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9F37FE09-77B4-0A5D-AC97-B3B20F0B90EE}"/>
              </a:ext>
            </a:extLst>
          </p:cNvPr>
          <p:cNvSpPr txBox="1"/>
          <p:nvPr/>
        </p:nvSpPr>
        <p:spPr>
          <a:xfrm>
            <a:off x="676751" y="1726614"/>
            <a:ext cx="4417763" cy="2533963"/>
          </a:xfrm>
          <a:prstGeom prst="rect">
            <a:avLst/>
          </a:prstGeom>
          <a:noFill/>
        </p:spPr>
        <p:txBody>
          <a:bodyPr wrap="square" rtlCol="0">
            <a:spAutoFit/>
          </a:bodyPr>
          <a:lstStyle/>
          <a:p>
            <a:pPr>
              <a:lnSpc>
                <a:spcPct val="150000"/>
              </a:lnSpc>
            </a:pPr>
            <a:r>
              <a:rPr lang="en-US">
                <a:latin typeface="Arial" panose="020B0604020202020204" pitchFamily="34" charset="0"/>
                <a:cs typeface="Arial" panose="020B0604020202020204" pitchFamily="34" charset="0"/>
              </a:rPr>
              <a:t>This is the first page within the student section. The student can verify that the personal information is correct. To update any of the personal information, the student must access their account settings on </a:t>
            </a:r>
            <a:r>
              <a:rPr lang="en-US" err="1">
                <a:latin typeface="Arial" panose="020B0604020202020204" pitchFamily="34" charset="0"/>
                <a:cs typeface="Arial" panose="020B0604020202020204" pitchFamily="34" charset="0"/>
              </a:rPr>
              <a:t>StudentAid.gov</a:t>
            </a:r>
            <a:r>
              <a:rPr lang="en-US">
                <a:latin typeface="Arial" panose="020B0604020202020204" pitchFamily="34" charset="0"/>
                <a:cs typeface="Arial" panose="020B0604020202020204" pitchFamily="34" charset="0"/>
              </a:rPr>
              <a:t>. </a:t>
            </a:r>
          </a:p>
        </p:txBody>
      </p:sp>
      <p:pic>
        <p:nvPicPr>
          <p:cNvPr id="4" name="Picture 3" descr="Screenshot of the “Student Identity Information” section of the FAFSA form. Student information, including name, date of birth, Social Security number, email address, mobile phone number, and permanent mailing address is displayed for the student to verify.">
            <a:extLst>
              <a:ext uri="{FF2B5EF4-FFF2-40B4-BE49-F238E27FC236}">
                <a16:creationId xmlns:a16="http://schemas.microsoft.com/office/drawing/2014/main" id="{4CD7173C-66C3-D78A-D771-4438C2F04270}"/>
              </a:ext>
            </a:extLst>
          </p:cNvPr>
          <p:cNvPicPr>
            <a:picLocks noChangeAspect="1"/>
          </p:cNvPicPr>
          <p:nvPr/>
        </p:nvPicPr>
        <p:blipFill>
          <a:blip r:embed="rId3"/>
          <a:stretch>
            <a:fillRect/>
          </a:stretch>
        </p:blipFill>
        <p:spPr>
          <a:xfrm>
            <a:off x="5286374" y="1445567"/>
            <a:ext cx="5359855" cy="4912900"/>
          </a:xfrm>
          <a:prstGeom prst="rect">
            <a:avLst/>
          </a:prstGeom>
          <a:ln>
            <a:solidFill>
              <a:schemeClr val="accent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5</a:t>
            </a:fld>
            <a:endParaRPr lang="en-US"/>
          </a:p>
        </p:txBody>
      </p:sp>
      <p:pic>
        <p:nvPicPr>
          <p:cNvPr id="3" name="Google Shape;70;p15" descr="This graphic is the GEAR UP logo. It is a large letter G in a green and purple circle. The text Oklahoma GEAR UP is at the bottom.">
            <a:extLst>
              <a:ext uri="{FF2B5EF4-FFF2-40B4-BE49-F238E27FC236}">
                <a16:creationId xmlns:a16="http://schemas.microsoft.com/office/drawing/2014/main" id="{455F3604-DA7F-3E51-0B6E-0926818D4380}"/>
              </a:ext>
            </a:extLst>
          </p:cNvPr>
          <p:cNvPicPr preferRelativeResize="0"/>
          <p:nvPr/>
        </p:nvPicPr>
        <p:blipFill rotWithShape="1">
          <a:blip r:embed="rId4">
            <a:alphaModFix/>
          </a:blip>
          <a:srcRect/>
          <a:stretch/>
        </p:blipFill>
        <p:spPr>
          <a:xfrm>
            <a:off x="372690" y="6027557"/>
            <a:ext cx="611174" cy="547349"/>
          </a:xfrm>
          <a:prstGeom prst="rect">
            <a:avLst/>
          </a:prstGeom>
          <a:noFill/>
          <a:ln>
            <a:noFill/>
          </a:ln>
        </p:spPr>
      </p:pic>
    </p:spTree>
    <p:extLst>
      <p:ext uri="{BB962C8B-B14F-4D97-AF65-F5344CB8AC3E}">
        <p14:creationId xmlns:p14="http://schemas.microsoft.com/office/powerpoint/2010/main" val="33265280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5240ADE8-D981-5D9D-30B4-F29D8F363EBC}"/>
              </a:ext>
            </a:extLst>
          </p:cNvPr>
          <p:cNvSpPr>
            <a:spLocks noGrp="1"/>
          </p:cNvSpPr>
          <p:nvPr>
            <p:ph type="pic" sz="quarter" idx="23"/>
          </p:nvPr>
        </p:nvSpPr>
        <p:spPr/>
        <p:txBody>
          <a:bodyPr/>
          <a:lstStyle/>
          <a:p>
            <a:endParaRPr lang="en-US" dirty="0">
              <a:latin typeface="Oswald" panose="00000500000000000000" pitchFamily="2" charset="0"/>
            </a:endParaRPr>
          </a:p>
          <a:p>
            <a:endParaRPr lang="en-US" dirty="0">
              <a:latin typeface="Oswald" panose="00000500000000000000" pitchFamily="2" charset="0"/>
            </a:endParaRPr>
          </a:p>
          <a:p>
            <a:endParaRPr lang="en-US" dirty="0">
              <a:latin typeface="Oswald" panose="00000500000000000000" pitchFamily="2" charset="0"/>
            </a:endParaRPr>
          </a:p>
          <a:p>
            <a:r>
              <a:rPr lang="en-US" dirty="0">
                <a:latin typeface="Oswald" panose="00000500000000000000" pitchFamily="2" charset="0"/>
              </a:rPr>
              <a:t>Consent and Approval</a:t>
            </a:r>
          </a:p>
          <a:p>
            <a:endParaRPr lang="en-US" dirty="0"/>
          </a:p>
        </p:txBody>
      </p:sp>
      <p:sp>
        <p:nvSpPr>
          <p:cNvPr id="3" name="Picture Placeholder 2">
            <a:extLst>
              <a:ext uri="{FF2B5EF4-FFF2-40B4-BE49-F238E27FC236}">
                <a16:creationId xmlns:a16="http://schemas.microsoft.com/office/drawing/2014/main" id="{220B8E85-A75A-C26A-7CAB-BB52E137E1B3}"/>
              </a:ext>
            </a:extLst>
          </p:cNvPr>
          <p:cNvSpPr>
            <a:spLocks noGrp="1"/>
          </p:cNvSpPr>
          <p:nvPr>
            <p:ph type="pic" sz="quarter" idx="12"/>
          </p:nvPr>
        </p:nvSpPr>
        <p:spPr/>
        <p:txBody>
          <a:bodyPr/>
          <a:lstStyle/>
          <a:p>
            <a:endParaRPr lang="en-US" dirty="0">
              <a:latin typeface="Oswald" panose="00000500000000000000" pitchFamily="2" charset="0"/>
            </a:endParaRPr>
          </a:p>
          <a:p>
            <a:r>
              <a:rPr lang="en-US" dirty="0">
                <a:latin typeface="Oswald" panose="00000500000000000000" pitchFamily="2" charset="0"/>
              </a:rPr>
              <a:t>Student Demographics</a:t>
            </a:r>
          </a:p>
          <a:p>
            <a:endParaRPr lang="en-US" dirty="0">
              <a:latin typeface="Oswald" panose="00000500000000000000" pitchFamily="2" charset="0"/>
            </a:endParaRPr>
          </a:p>
          <a:p>
            <a:r>
              <a:rPr lang="en-US" dirty="0">
                <a:latin typeface="Oswald" panose="00000500000000000000" pitchFamily="2" charset="0"/>
              </a:rPr>
              <a:t>Student Financials</a:t>
            </a:r>
            <a:endParaRPr lang="en-US" dirty="0"/>
          </a:p>
          <a:p>
            <a:endParaRPr lang="en-US" dirty="0"/>
          </a:p>
          <a:p>
            <a:endParaRPr lang="en-US" dirty="0">
              <a:latin typeface="Oswald" panose="00000500000000000000" pitchFamily="2" charset="0"/>
            </a:endParaRPr>
          </a:p>
        </p:txBody>
      </p:sp>
      <p:sp>
        <p:nvSpPr>
          <p:cNvPr id="4" name="Picture Placeholder 3" descr="Gray box">
            <a:extLst>
              <a:ext uri="{FF2B5EF4-FFF2-40B4-BE49-F238E27FC236}">
                <a16:creationId xmlns:a16="http://schemas.microsoft.com/office/drawing/2014/main" id="{11BAEBBA-F667-8373-848A-89392EDD6865}"/>
              </a:ext>
            </a:extLst>
          </p:cNvPr>
          <p:cNvSpPr>
            <a:spLocks noGrp="1"/>
          </p:cNvSpPr>
          <p:nvPr>
            <p:ph type="pic" sz="quarter" idx="18"/>
          </p:nvPr>
        </p:nvSpPr>
        <p:spPr/>
        <p:txBody>
          <a:bodyPr/>
          <a:lstStyle/>
          <a:p>
            <a:endParaRPr lang="en-US" dirty="0">
              <a:latin typeface="Arial" panose="020B0604020202020204" pitchFamily="34" charset="0"/>
              <a:ea typeface="Calibri"/>
            </a:endParaRPr>
          </a:p>
          <a:p>
            <a:endParaRPr lang="en-US" dirty="0"/>
          </a:p>
        </p:txBody>
      </p:sp>
      <p:sp>
        <p:nvSpPr>
          <p:cNvPr id="5" name="Text Placeholder 4">
            <a:extLst>
              <a:ext uri="{FF2B5EF4-FFF2-40B4-BE49-F238E27FC236}">
                <a16:creationId xmlns:a16="http://schemas.microsoft.com/office/drawing/2014/main" id="{AC405C09-1CFE-ECDF-698C-E75032493E96}"/>
              </a:ext>
            </a:extLst>
          </p:cNvPr>
          <p:cNvSpPr>
            <a:spLocks noGrp="1"/>
          </p:cNvSpPr>
          <p:nvPr>
            <p:ph type="body" sz="quarter" idx="19"/>
          </p:nvPr>
        </p:nvSpPr>
        <p:spPr/>
        <p:txBody>
          <a:bodyPr/>
          <a:lstStyle/>
          <a:p>
            <a:r>
              <a:rPr lang="en-US" dirty="0"/>
              <a:t>State of Residence </a:t>
            </a:r>
          </a:p>
          <a:p>
            <a:r>
              <a:rPr lang="en-US" dirty="0"/>
              <a:t>How long? </a:t>
            </a:r>
          </a:p>
          <a:p>
            <a:endParaRPr lang="en-US" dirty="0"/>
          </a:p>
        </p:txBody>
      </p:sp>
      <p:sp>
        <p:nvSpPr>
          <p:cNvPr id="6" name="Title 5">
            <a:extLst>
              <a:ext uri="{FF2B5EF4-FFF2-40B4-BE49-F238E27FC236}">
                <a16:creationId xmlns:a16="http://schemas.microsoft.com/office/drawing/2014/main" id="{6655FB83-C063-18E7-05AC-CC1CEBBAFF69}"/>
              </a:ext>
            </a:extLst>
          </p:cNvPr>
          <p:cNvSpPr>
            <a:spLocks noGrp="1"/>
          </p:cNvSpPr>
          <p:nvPr>
            <p:ph type="title"/>
          </p:nvPr>
        </p:nvSpPr>
        <p:spPr/>
        <p:txBody>
          <a:bodyPr/>
          <a:lstStyle/>
          <a:p>
            <a:r>
              <a:rPr lang="en-US" dirty="0"/>
              <a:t>Student ID </a:t>
            </a:r>
            <a:r>
              <a:rPr lang="en-US" dirty="0" err="1"/>
              <a:t>inf0</a:t>
            </a:r>
            <a:endParaRPr lang="en-US" dirty="0"/>
          </a:p>
        </p:txBody>
      </p:sp>
      <p:sp>
        <p:nvSpPr>
          <p:cNvPr id="7" name="Text Placeholder 6">
            <a:extLst>
              <a:ext uri="{FF2B5EF4-FFF2-40B4-BE49-F238E27FC236}">
                <a16:creationId xmlns:a16="http://schemas.microsoft.com/office/drawing/2014/main" id="{057853AC-4EF8-2527-59DB-188A1B5118CB}"/>
              </a:ext>
            </a:extLst>
          </p:cNvPr>
          <p:cNvSpPr>
            <a:spLocks noGrp="1"/>
          </p:cNvSpPr>
          <p:nvPr>
            <p:ph type="body" sz="quarter" idx="20"/>
          </p:nvPr>
        </p:nvSpPr>
        <p:spPr/>
        <p:txBody>
          <a:bodyPr/>
          <a:lstStyle/>
          <a:p>
            <a:r>
              <a:rPr lang="en-US" sz="2800" dirty="0">
                <a:latin typeface="BrowalliaUPC" panose="020B0502040204020203" pitchFamily="34" charset="-34"/>
                <a:cs typeface="BrowalliaUPC" panose="020B0502040204020203" pitchFamily="34" charset="-34"/>
              </a:rPr>
              <a:t>These are the screens that students will work through.</a:t>
            </a:r>
          </a:p>
        </p:txBody>
      </p:sp>
      <p:sp>
        <p:nvSpPr>
          <p:cNvPr id="8" name="Text Placeholder 7">
            <a:extLst>
              <a:ext uri="{FF2B5EF4-FFF2-40B4-BE49-F238E27FC236}">
                <a16:creationId xmlns:a16="http://schemas.microsoft.com/office/drawing/2014/main" id="{2D919034-14E6-7ECF-4FE3-13273D198BAF}"/>
              </a:ext>
            </a:extLst>
          </p:cNvPr>
          <p:cNvSpPr>
            <a:spLocks noGrp="1"/>
          </p:cNvSpPr>
          <p:nvPr>
            <p:ph type="body" sz="quarter" idx="24"/>
          </p:nvPr>
        </p:nvSpPr>
        <p:spPr>
          <a:xfrm>
            <a:off x="3443024" y="3429000"/>
            <a:ext cx="2257951" cy="2304846"/>
          </a:xfrm>
        </p:spPr>
        <p:txBody>
          <a:bodyPr/>
          <a:lstStyle/>
          <a:p>
            <a:r>
              <a:rPr lang="en-US" dirty="0">
                <a:latin typeface="Oswald" panose="00000500000000000000" pitchFamily="2" charset="0"/>
                <a:ea typeface="Calibri"/>
              </a:rPr>
              <a:t>Personal Circumstances: </a:t>
            </a:r>
          </a:p>
          <a:p>
            <a:r>
              <a:rPr lang="en-US" sz="1050" dirty="0">
                <a:latin typeface="Arial" panose="020B0604020202020204" pitchFamily="34" charset="0"/>
                <a:ea typeface="Calibri"/>
              </a:rPr>
              <a:t>Marital Status</a:t>
            </a:r>
          </a:p>
          <a:p>
            <a:r>
              <a:rPr lang="en-US" sz="1050" dirty="0">
                <a:latin typeface="Arial" panose="020B0604020202020204" pitchFamily="34" charset="0"/>
                <a:ea typeface="Calibri"/>
              </a:rPr>
              <a:t>College/Career plans</a:t>
            </a:r>
          </a:p>
          <a:p>
            <a:r>
              <a:rPr lang="en-US" sz="1050" dirty="0">
                <a:latin typeface="Arial" panose="020B0604020202020204" pitchFamily="34" charset="0"/>
                <a:ea typeface="Calibri"/>
              </a:rPr>
              <a:t>Unusual Circumstances</a:t>
            </a:r>
          </a:p>
          <a:p>
            <a:r>
              <a:rPr lang="en-US" sz="1050" dirty="0">
                <a:latin typeface="Arial" panose="020B0604020202020204" pitchFamily="34" charset="0"/>
                <a:ea typeface="Calibri"/>
              </a:rPr>
              <a:t>Homelessness</a:t>
            </a:r>
          </a:p>
          <a:p>
            <a:endParaRPr lang="en-US" dirty="0"/>
          </a:p>
        </p:txBody>
      </p:sp>
      <p:sp>
        <p:nvSpPr>
          <p:cNvPr id="9" name="Text Placeholder 8">
            <a:extLst>
              <a:ext uri="{FF2B5EF4-FFF2-40B4-BE49-F238E27FC236}">
                <a16:creationId xmlns:a16="http://schemas.microsoft.com/office/drawing/2014/main" id="{8ADD530B-41A2-1431-D3D9-D28567C8FD28}"/>
              </a:ext>
            </a:extLst>
          </p:cNvPr>
          <p:cNvSpPr>
            <a:spLocks noGrp="1"/>
          </p:cNvSpPr>
          <p:nvPr>
            <p:ph type="body" sz="quarter" idx="25"/>
          </p:nvPr>
        </p:nvSpPr>
        <p:spPr/>
        <p:txBody>
          <a:bodyPr/>
          <a:lstStyle/>
          <a:p>
            <a:r>
              <a:rPr lang="en-US" dirty="0"/>
              <a:t>Select Colleges &amp; Career Techs</a:t>
            </a:r>
          </a:p>
          <a:p>
            <a:r>
              <a:rPr lang="en-US" dirty="0"/>
              <a:t>Students can select up to 20 institutions.</a:t>
            </a:r>
          </a:p>
          <a:p>
            <a:endParaRPr lang="en-US" dirty="0"/>
          </a:p>
        </p:txBody>
      </p:sp>
      <p:sp>
        <p:nvSpPr>
          <p:cNvPr id="10" name="Slide Number Placeholder 9">
            <a:extLst>
              <a:ext uri="{FF2B5EF4-FFF2-40B4-BE49-F238E27FC236}">
                <a16:creationId xmlns:a16="http://schemas.microsoft.com/office/drawing/2014/main" id="{03F4D78D-0DF0-ABF4-B4BD-1E3AFA6B7027}"/>
              </a:ext>
            </a:extLst>
          </p:cNvPr>
          <p:cNvSpPr>
            <a:spLocks noGrp="1"/>
          </p:cNvSpPr>
          <p:nvPr>
            <p:ph type="sldNum" sz="quarter" idx="10"/>
          </p:nvPr>
        </p:nvSpPr>
        <p:spPr/>
        <p:txBody>
          <a:bodyPr/>
          <a:lstStyle/>
          <a:p>
            <a:fld id="{234755BD-B4AC-9044-BCE4-27904766F8BB}" type="slidenum">
              <a:rPr lang="en-US" smtClean="0"/>
              <a:pPr/>
              <a:t>6</a:t>
            </a:fld>
            <a:endParaRPr lang="en-US"/>
          </a:p>
        </p:txBody>
      </p:sp>
      <p:pic>
        <p:nvPicPr>
          <p:cNvPr id="11" name="Google Shape;70;p15" descr="This graphic is the GEAR UP logo. It is a large letter G in a green and purple circle. The text Oklahoma GEAR UP is at the bottom.">
            <a:extLst>
              <a:ext uri="{FF2B5EF4-FFF2-40B4-BE49-F238E27FC236}">
                <a16:creationId xmlns:a16="http://schemas.microsoft.com/office/drawing/2014/main" id="{976672AF-3DCF-DA03-F4E6-8B293D2C857F}"/>
              </a:ext>
            </a:extLst>
          </p:cNvPr>
          <p:cNvPicPr preferRelativeResize="0"/>
          <p:nvPr/>
        </p:nvPicPr>
        <p:blipFill rotWithShape="1">
          <a:blip r:embed="rId2">
            <a:alphaModFix/>
          </a:blip>
          <a:srcRect/>
          <a:stretch/>
        </p:blipFill>
        <p:spPr>
          <a:xfrm>
            <a:off x="372690" y="6027557"/>
            <a:ext cx="611174" cy="547349"/>
          </a:xfrm>
          <a:prstGeom prst="rect">
            <a:avLst/>
          </a:prstGeom>
          <a:noFill/>
          <a:ln>
            <a:noFill/>
          </a:ln>
        </p:spPr>
      </p:pic>
    </p:spTree>
    <p:extLst>
      <p:ext uri="{BB962C8B-B14F-4D97-AF65-F5344CB8AC3E}">
        <p14:creationId xmlns:p14="http://schemas.microsoft.com/office/powerpoint/2010/main" val="41966057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1A512C-8332-70C1-0DC5-193925DEDAB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AAA0846-C6B1-F560-BF2A-01C221EA9741}"/>
              </a:ext>
            </a:extLst>
          </p:cNvPr>
          <p:cNvSpPr>
            <a:spLocks noGrp="1"/>
          </p:cNvSpPr>
          <p:nvPr>
            <p:ph type="title"/>
          </p:nvPr>
        </p:nvSpPr>
        <p:spPr/>
        <p:txBody>
          <a:bodyPr/>
          <a:lstStyle/>
          <a:p>
            <a:r>
              <a:rPr lang="en-US" dirty="0"/>
              <a:t>Dependent Student Status</a:t>
            </a:r>
          </a:p>
        </p:txBody>
      </p:sp>
      <p:sp>
        <p:nvSpPr>
          <p:cNvPr id="5" name="Slide Number Placeholder 4">
            <a:extLst>
              <a:ext uri="{FF2B5EF4-FFF2-40B4-BE49-F238E27FC236}">
                <a16:creationId xmlns:a16="http://schemas.microsoft.com/office/drawing/2014/main" id="{9109C3FD-232D-43D3-CDF4-4D758526F631}"/>
              </a:ext>
            </a:extLst>
          </p:cNvPr>
          <p:cNvSpPr>
            <a:spLocks noGrp="1"/>
          </p:cNvSpPr>
          <p:nvPr>
            <p:ph type="sldNum" sz="quarter" idx="4"/>
          </p:nvPr>
        </p:nvSpPr>
        <p:spPr/>
        <p:txBody>
          <a:bodyPr/>
          <a:lstStyle/>
          <a:p>
            <a:fld id="{234755BD-B4AC-9044-BCE4-27904766F8BB}" type="slidenum">
              <a:rPr lang="en-US" smtClean="0"/>
              <a:pPr/>
              <a:t>7</a:t>
            </a:fld>
            <a:endParaRPr lang="en-US"/>
          </a:p>
        </p:txBody>
      </p:sp>
      <p:pic>
        <p:nvPicPr>
          <p:cNvPr id="10" name="Google Shape;70;p15" descr="This graphic is the GEAR UP logo. It is a large letter G in a green and purple circle. The text Oklahoma GEAR UP is at the bottom.">
            <a:extLst>
              <a:ext uri="{FF2B5EF4-FFF2-40B4-BE49-F238E27FC236}">
                <a16:creationId xmlns:a16="http://schemas.microsoft.com/office/drawing/2014/main" id="{5A2D0C9D-4791-AFBF-7358-0C41D02F09BF}"/>
              </a:ext>
            </a:extLst>
          </p:cNvPr>
          <p:cNvPicPr preferRelativeResize="0"/>
          <p:nvPr/>
        </p:nvPicPr>
        <p:blipFill rotWithShape="1">
          <a:blip r:embed="rId3">
            <a:alphaModFix/>
          </a:blip>
          <a:srcRect/>
          <a:stretch/>
        </p:blipFill>
        <p:spPr>
          <a:xfrm>
            <a:off x="372690" y="6027557"/>
            <a:ext cx="611174" cy="547349"/>
          </a:xfrm>
          <a:prstGeom prst="rect">
            <a:avLst/>
          </a:prstGeom>
          <a:noFill/>
          <a:ln>
            <a:noFill/>
          </a:ln>
        </p:spPr>
      </p:pic>
      <p:pic>
        <p:nvPicPr>
          <p:cNvPr id="12" name="Picture 11" descr="Text says:&#10;Were you born before Jan. 1, 2003?&#10;As of today, are you married?&#10;At the beginning of the 2026–27 school year, will you be enrolled in a master’s or doctorate program (such as an M.A., MBA, M.D., J.D., Ph.D., Ed.D., graduate certificate, etc.)?&#10;Are you currently serving on active duty in the U.S. armed forces for purposes other than training? (If you are a National Guard or Reserves enlistee, are you on active duty for other than state or training purposes?)&#10;Are you a veteran of the U.S. armed forces?*&#10;Do you have children or other people (excluding your spouse) who live with you and who receive more than half of their support from you now and between July 1, 2026, and June 30, 2027?&#10;At any time since you turned age 13, were you an orphan (no living biological or adoptive parent)?&#10;At any time since you turned age 13, were you a ward of the court?&#10;At any time since you turned age 13, were you in foster care?&#10;Are you or were you a legally emancipated minor, as determined by a court in your state of residence?&#10;Are you or were you in a legal guardianship with someone other than your parent or stepparent, as determined by a court in your state of residence?&#10;At any time on or after July 1, 2025, were you unaccompanied and either (1) homeless or (2) self-supporting and at risk of being homeless?**">
            <a:extLst>
              <a:ext uri="{FF2B5EF4-FFF2-40B4-BE49-F238E27FC236}">
                <a16:creationId xmlns:a16="http://schemas.microsoft.com/office/drawing/2014/main" id="{E8861CC5-B61B-5506-A6DD-A7496D06E976}"/>
              </a:ext>
            </a:extLst>
          </p:cNvPr>
          <p:cNvPicPr>
            <a:picLocks noChangeAspect="1"/>
          </p:cNvPicPr>
          <p:nvPr/>
        </p:nvPicPr>
        <p:blipFill>
          <a:blip r:embed="rId4"/>
          <a:stretch>
            <a:fillRect/>
          </a:stretch>
        </p:blipFill>
        <p:spPr>
          <a:xfrm>
            <a:off x="4211405" y="1312024"/>
            <a:ext cx="7287642" cy="4715533"/>
          </a:xfrm>
          <a:prstGeom prst="rect">
            <a:avLst/>
          </a:prstGeom>
        </p:spPr>
      </p:pic>
      <p:sp>
        <p:nvSpPr>
          <p:cNvPr id="13" name="TextBox 12">
            <a:extLst>
              <a:ext uri="{FF2B5EF4-FFF2-40B4-BE49-F238E27FC236}">
                <a16:creationId xmlns:a16="http://schemas.microsoft.com/office/drawing/2014/main" id="{C8EF7A8C-3FD2-FC8E-3D8A-2AFFEE7901AD}"/>
              </a:ext>
            </a:extLst>
          </p:cNvPr>
          <p:cNvSpPr txBox="1"/>
          <p:nvPr/>
        </p:nvSpPr>
        <p:spPr>
          <a:xfrm>
            <a:off x="536713" y="1689652"/>
            <a:ext cx="3279913" cy="4524315"/>
          </a:xfrm>
          <a:prstGeom prst="rect">
            <a:avLst/>
          </a:prstGeom>
          <a:noFill/>
        </p:spPr>
        <p:txBody>
          <a:bodyPr wrap="square" rtlCol="0">
            <a:spAutoFit/>
          </a:bodyPr>
          <a:lstStyle/>
          <a:p>
            <a:r>
              <a:rPr lang="en-US" sz="2800" dirty="0"/>
              <a:t>If a student answers yes to any of these questions, they are a dependent student and will </a:t>
            </a:r>
            <a:r>
              <a:rPr lang="en-US" sz="2800" dirty="0">
                <a:solidFill>
                  <a:srgbClr val="FF0000"/>
                </a:solidFill>
              </a:rPr>
              <a:t>NOT </a:t>
            </a:r>
            <a:r>
              <a:rPr lang="en-US" sz="2800" dirty="0"/>
              <a:t>need to provide parent/contributor information.</a:t>
            </a:r>
          </a:p>
          <a:p>
            <a:endParaRPr lang="en-US" dirty="0"/>
          </a:p>
          <a:p>
            <a:endParaRPr lang="en-US" dirty="0"/>
          </a:p>
        </p:txBody>
      </p:sp>
    </p:spTree>
    <p:extLst>
      <p:ext uri="{BB962C8B-B14F-4D97-AF65-F5344CB8AC3E}">
        <p14:creationId xmlns:p14="http://schemas.microsoft.com/office/powerpoint/2010/main" val="32977188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D5B0FB-9054-88E9-104E-3B5E29C4901D}"/>
              </a:ext>
            </a:extLst>
          </p:cNvPr>
          <p:cNvSpPr>
            <a:spLocks noGrp="1"/>
          </p:cNvSpPr>
          <p:nvPr>
            <p:ph type="title"/>
          </p:nvPr>
        </p:nvSpPr>
        <p:spPr>
          <a:xfrm>
            <a:off x="753386" y="393887"/>
            <a:ext cx="10957689" cy="798177"/>
          </a:xfrm>
        </p:spPr>
        <p:txBody>
          <a:bodyPr/>
          <a:lstStyle/>
          <a:p>
            <a:r>
              <a:rPr lang="en-US" altLang="en-US" sz="3600" cap="none" spc="0">
                <a:latin typeface="Oswald"/>
              </a:rPr>
              <a:t>Introduction: Dependent Student Invites Contributor</a:t>
            </a:r>
            <a:endParaRPr lang="en-US" sz="3600"/>
          </a:p>
        </p:txBody>
      </p:sp>
      <p:sp>
        <p:nvSpPr>
          <p:cNvPr id="4" name="TextBox 3">
            <a:extLst>
              <a:ext uri="{FF2B5EF4-FFF2-40B4-BE49-F238E27FC236}">
                <a16:creationId xmlns:a16="http://schemas.microsoft.com/office/drawing/2014/main" id="{0722C204-8B4A-1F19-8621-EEA44C835E37}"/>
              </a:ext>
            </a:extLst>
          </p:cNvPr>
          <p:cNvSpPr txBox="1"/>
          <p:nvPr/>
        </p:nvSpPr>
        <p:spPr>
          <a:xfrm>
            <a:off x="681799" y="1733041"/>
            <a:ext cx="4107916" cy="21185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a:latin typeface="Arial" panose="020B0604020202020204" pitchFamily="34" charset="0"/>
                <a:ea typeface="Calibri"/>
                <a:cs typeface="Arial" panose="020B0604020202020204" pitchFamily="34" charset="0"/>
              </a:rPr>
              <a:t>This is the first page in the "Invite a Parent as a Contributor" section, which is the last student section to require information. It provides an overview of the section.</a:t>
            </a:r>
            <a:endParaRPr lang="en-US">
              <a:latin typeface="Arial" panose="020B0604020202020204" pitchFamily="34" charset="0"/>
              <a:cs typeface="Arial" panose="020B0604020202020204" pitchFamily="34" charset="0"/>
            </a:endParaRPr>
          </a:p>
        </p:txBody>
      </p:sp>
      <p:pic>
        <p:nvPicPr>
          <p:cNvPr id="5" name="Picture 4" descr="Screenshot of the introduction to the “Invite a Parent as a Contributor” section, which informs the student that they must invite a legal parent, defined as a biological or adoptive parent as determined by the state. The student has the option to select a hyperlink to learn who counts as a parent on the FAFSA form. ">
            <a:extLst>
              <a:ext uri="{FF2B5EF4-FFF2-40B4-BE49-F238E27FC236}">
                <a16:creationId xmlns:a16="http://schemas.microsoft.com/office/drawing/2014/main" id="{C59AE29A-4E26-3AEE-9CF3-6C5B21B22988}"/>
              </a:ext>
            </a:extLst>
          </p:cNvPr>
          <p:cNvPicPr>
            <a:picLocks noChangeAspect="1"/>
          </p:cNvPicPr>
          <p:nvPr/>
        </p:nvPicPr>
        <p:blipFill>
          <a:blip r:embed="rId2"/>
          <a:stretch>
            <a:fillRect/>
          </a:stretch>
        </p:blipFill>
        <p:spPr>
          <a:xfrm>
            <a:off x="4789715" y="1456453"/>
            <a:ext cx="6577542" cy="3212042"/>
          </a:xfrm>
          <a:prstGeom prst="rect">
            <a:avLst/>
          </a:prstGeom>
          <a:ln>
            <a:solidFill>
              <a:srgbClr val="4472C4"/>
            </a:solidFill>
          </a:ln>
        </p:spPr>
      </p:pic>
      <p:sp>
        <p:nvSpPr>
          <p:cNvPr id="3" name="Slide Number Placeholder 2">
            <a:extLst>
              <a:ext uri="{FF2B5EF4-FFF2-40B4-BE49-F238E27FC236}">
                <a16:creationId xmlns:a16="http://schemas.microsoft.com/office/drawing/2014/main" id="{873B4449-0434-4BF2-32BF-41B9246EBB08}"/>
              </a:ex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8</a:t>
            </a:fld>
            <a:endParaRPr lang="en-US"/>
          </a:p>
        </p:txBody>
      </p:sp>
      <p:pic>
        <p:nvPicPr>
          <p:cNvPr id="6" name="Google Shape;70;p15" descr="This graphic is the GEAR UP logo. It is a large letter G in a green and purple circle. The text Oklahoma GEAR UP is at the bottom.">
            <a:extLst>
              <a:ext uri="{FF2B5EF4-FFF2-40B4-BE49-F238E27FC236}">
                <a16:creationId xmlns:a16="http://schemas.microsoft.com/office/drawing/2014/main" id="{FE344AA8-B3F1-760F-D872-AED1C871C0A9}"/>
              </a:ext>
            </a:extLst>
          </p:cNvPr>
          <p:cNvPicPr preferRelativeResize="0"/>
          <p:nvPr/>
        </p:nvPicPr>
        <p:blipFill rotWithShape="1">
          <a:blip r:embed="rId3">
            <a:alphaModFix/>
          </a:blip>
          <a:srcRect/>
          <a:stretch/>
        </p:blipFill>
        <p:spPr>
          <a:xfrm>
            <a:off x="372690" y="6027557"/>
            <a:ext cx="611174" cy="547349"/>
          </a:xfrm>
          <a:prstGeom prst="rect">
            <a:avLst/>
          </a:prstGeom>
          <a:noFill/>
          <a:ln>
            <a:noFill/>
          </a:ln>
        </p:spPr>
      </p:pic>
    </p:spTree>
    <p:extLst>
      <p:ext uri="{BB962C8B-B14F-4D97-AF65-F5344CB8AC3E}">
        <p14:creationId xmlns:p14="http://schemas.microsoft.com/office/powerpoint/2010/main" val="18403410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BC965-C4BD-E308-1646-4FC1CF714A32}"/>
              </a:ext>
            </a:extLst>
          </p:cNvPr>
          <p:cNvSpPr>
            <a:spLocks noGrp="1"/>
          </p:cNvSpPr>
          <p:nvPr>
            <p:ph type="title"/>
          </p:nvPr>
        </p:nvSpPr>
        <p:spPr>
          <a:xfrm>
            <a:off x="743972" y="390489"/>
            <a:ext cx="10880499" cy="798177"/>
          </a:xfrm>
        </p:spPr>
        <p:txBody>
          <a:bodyPr/>
          <a:lstStyle/>
          <a:p>
            <a:r>
              <a:rPr lang="en-US" altLang="en-US" sz="3600" cap="none" spc="0">
                <a:latin typeface="Oswald"/>
              </a:rPr>
              <a:t>Dependent Student: Invite Contributor (Continued 1 of 2)</a:t>
            </a:r>
            <a:endParaRPr lang="en-US" sz="3600"/>
          </a:p>
        </p:txBody>
      </p:sp>
      <p:sp>
        <p:nvSpPr>
          <p:cNvPr id="4" name="TextBox 3">
            <a:extLst>
              <a:ext uri="{FF2B5EF4-FFF2-40B4-BE49-F238E27FC236}">
                <a16:creationId xmlns:a16="http://schemas.microsoft.com/office/drawing/2014/main" id="{03A650DA-7A2B-3D0F-70C1-204FAB31817A}"/>
              </a:ext>
            </a:extLst>
          </p:cNvPr>
          <p:cNvSpPr txBox="1"/>
          <p:nvPr/>
        </p:nvSpPr>
        <p:spPr>
          <a:xfrm>
            <a:off x="674410" y="1718036"/>
            <a:ext cx="11149388" cy="12875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a:latin typeface="Arial" panose="020B0604020202020204" pitchFamily="34" charset="0"/>
                <a:ea typeface="Calibri"/>
                <a:cs typeface="Arial" panose="020B0604020202020204" pitchFamily="34" charset="0"/>
              </a:rPr>
              <a:t>The student is asked to enter their parent’s email address to invite the parent to the FAFSA</a:t>
            </a:r>
            <a:r>
              <a:rPr lang="en-US" baseline="30000">
                <a:latin typeface="Arial" panose="020B0604020202020204" pitchFamily="34" charset="0"/>
                <a:ea typeface="Calibri"/>
                <a:cs typeface="Arial" panose="020B0604020202020204" pitchFamily="34" charset="0"/>
              </a:rPr>
              <a:t>®</a:t>
            </a:r>
            <a:r>
              <a:rPr lang="en-US">
                <a:latin typeface="Arial" panose="020B0604020202020204" pitchFamily="34" charset="0"/>
                <a:ea typeface="Calibri"/>
                <a:cs typeface="Arial" panose="020B0604020202020204" pitchFamily="34" charset="0"/>
              </a:rPr>
              <a:t> form. After entering the email address, the student selects "Send Invite." </a:t>
            </a:r>
            <a:r>
              <a:rPr lang="en-US">
                <a:ea typeface="Calibri"/>
                <a:cs typeface="Arial"/>
              </a:rPr>
              <a:t>A </a:t>
            </a:r>
            <a:r>
              <a:rPr lang="en-US">
                <a:cs typeface="Arial"/>
              </a:rPr>
              <a:t>pop-up window appears, and the student confirms their parent’s email address by selecting </a:t>
            </a:r>
            <a:r>
              <a:rPr lang="en-US">
                <a:ea typeface="Calibri"/>
                <a:cs typeface="Arial"/>
              </a:rPr>
              <a:t>"Send Invite."</a:t>
            </a:r>
            <a:endParaRPr lang="en-US">
              <a:latin typeface="Arial" panose="020B0604020202020204" pitchFamily="34" charset="0"/>
              <a:cs typeface="Arial" panose="020B0604020202020204" pitchFamily="34" charset="0"/>
            </a:endParaRPr>
          </a:p>
        </p:txBody>
      </p:sp>
      <p:pic>
        <p:nvPicPr>
          <p:cNvPr id="6" name="Picture 5" descr="Screenshot continuation of the “Invite a Parent as a Contributor” section. The student is reminded that more information on their household financial situation is required to determine their federal student aid eligibility and that they need to invite a contributor to provide this information. The student is instructed to enter their parent’s email address into the text box and select “Send Invite.” ">
            <a:extLst>
              <a:ext uri="{FF2B5EF4-FFF2-40B4-BE49-F238E27FC236}">
                <a16:creationId xmlns:a16="http://schemas.microsoft.com/office/drawing/2014/main" id="{9795B986-47DA-A159-8CF1-49BD0DCD3B19}"/>
              </a:ext>
            </a:extLst>
          </p:cNvPr>
          <p:cNvPicPr>
            <a:picLocks noChangeAspect="1"/>
          </p:cNvPicPr>
          <p:nvPr/>
        </p:nvPicPr>
        <p:blipFill>
          <a:blip r:embed="rId2"/>
          <a:stretch>
            <a:fillRect/>
          </a:stretch>
        </p:blipFill>
        <p:spPr>
          <a:xfrm>
            <a:off x="971548" y="3200827"/>
            <a:ext cx="5031242" cy="3279487"/>
          </a:xfrm>
          <a:prstGeom prst="rect">
            <a:avLst/>
          </a:prstGeom>
          <a:ln>
            <a:solidFill>
              <a:schemeClr val="accent1"/>
            </a:solidFill>
          </a:ln>
        </p:spPr>
      </p:pic>
      <p:pic>
        <p:nvPicPr>
          <p:cNvPr id="7" name="Picture 6" descr="Screenshot of the pop-up window that appears after the student selects “Send Invite.” The student is asked to confirm the parent’s email address that they entered. A button allows the student to “Send Invite.” ">
            <a:extLst>
              <a:ext uri="{FF2B5EF4-FFF2-40B4-BE49-F238E27FC236}">
                <a16:creationId xmlns:a16="http://schemas.microsoft.com/office/drawing/2014/main" id="{6A048653-0DEC-F526-CA65-0E6C017C46DD}"/>
              </a:ext>
            </a:extLst>
          </p:cNvPr>
          <p:cNvPicPr>
            <a:picLocks noChangeAspect="1"/>
          </p:cNvPicPr>
          <p:nvPr/>
        </p:nvPicPr>
        <p:blipFill>
          <a:blip r:embed="rId3"/>
          <a:stretch>
            <a:fillRect/>
          </a:stretch>
        </p:blipFill>
        <p:spPr>
          <a:xfrm>
            <a:off x="6161313" y="3199492"/>
            <a:ext cx="5031243" cy="3247650"/>
          </a:xfrm>
          <a:prstGeom prst="rect">
            <a:avLst/>
          </a:prstGeom>
          <a:ln>
            <a:solidFill>
              <a:schemeClr val="accent1"/>
            </a:solidFill>
          </a:ln>
        </p:spPr>
      </p:pic>
      <p:sp>
        <p:nvSpPr>
          <p:cNvPr id="3" name="Slide Number Placeholder 2">
            <a:extLst>
              <a:ext uri="{FF2B5EF4-FFF2-40B4-BE49-F238E27FC236}">
                <a16:creationId xmlns:a16="http://schemas.microsoft.com/office/drawing/2014/main" id="{DADD35B4-CCE6-C866-E14B-402C6E9518F4}"/>
              </a:ex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9</a:t>
            </a:fld>
            <a:endParaRPr lang="en-US"/>
          </a:p>
        </p:txBody>
      </p:sp>
      <p:pic>
        <p:nvPicPr>
          <p:cNvPr id="5" name="Google Shape;70;p15" descr="This graphic is the GEAR UP logo. It is a large letter G in a green and purple circle. The text Oklahoma GEAR UP is at the bottom.">
            <a:extLst>
              <a:ext uri="{FF2B5EF4-FFF2-40B4-BE49-F238E27FC236}">
                <a16:creationId xmlns:a16="http://schemas.microsoft.com/office/drawing/2014/main" id="{40C9C3A2-BB68-AE64-2E5B-7619DF27D78C}"/>
              </a:ext>
            </a:extLst>
          </p:cNvPr>
          <p:cNvPicPr preferRelativeResize="0"/>
          <p:nvPr/>
        </p:nvPicPr>
        <p:blipFill rotWithShape="1">
          <a:blip r:embed="rId4">
            <a:alphaModFix/>
          </a:blip>
          <a:srcRect/>
          <a:stretch/>
        </p:blipFill>
        <p:spPr>
          <a:xfrm>
            <a:off x="372690" y="6027557"/>
            <a:ext cx="611174" cy="547349"/>
          </a:xfrm>
          <a:prstGeom prst="rect">
            <a:avLst/>
          </a:prstGeom>
          <a:noFill/>
          <a:ln>
            <a:noFill/>
          </a:ln>
        </p:spPr>
      </p:pic>
    </p:spTree>
    <p:extLst>
      <p:ext uri="{BB962C8B-B14F-4D97-AF65-F5344CB8AC3E}">
        <p14:creationId xmlns:p14="http://schemas.microsoft.com/office/powerpoint/2010/main" val="3555561442"/>
      </p:ext>
    </p:extLst>
  </p:cSld>
  <p:clrMapOvr>
    <a:masterClrMapping/>
  </p:clrMapOvr>
</p:sld>
</file>

<file path=ppt/theme/theme1.xml><?xml version="1.0" encoding="utf-8"?>
<a:theme xmlns:a="http://schemas.openxmlformats.org/drawingml/2006/main" name="Office Theme">
  <a:themeElements>
    <a:clrScheme name="NextGen Colors">
      <a:dk1>
        <a:srgbClr val="191918"/>
      </a:dk1>
      <a:lt1>
        <a:srgbClr val="FFFFFF"/>
      </a:lt1>
      <a:dk2>
        <a:srgbClr val="2F3337"/>
      </a:dk2>
      <a:lt2>
        <a:srgbClr val="FFFFFE"/>
      </a:lt2>
      <a:accent1>
        <a:srgbClr val="2279A7"/>
      </a:accent1>
      <a:accent2>
        <a:srgbClr val="81C149"/>
      </a:accent2>
      <a:accent3>
        <a:srgbClr val="2CA34E"/>
      </a:accent3>
      <a:accent4>
        <a:srgbClr val="364755"/>
      </a:accent4>
      <a:accent5>
        <a:srgbClr val="E5DC6D"/>
      </a:accent5>
      <a:accent6>
        <a:srgbClr val="EBEDEE"/>
      </a:accent6>
      <a:hlink>
        <a:srgbClr val="2279A7"/>
      </a:hlink>
      <a:folHlink>
        <a:srgbClr val="34506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SA_PPT_Template" id="{0E3E3244-611D-43FF-9916-862E25A8A98B}" vid="{9FD1257F-8764-4D21-806F-1F49CB5EA3D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5B1C6FF60030546809DA2372D00398F" ma:contentTypeVersion="24" ma:contentTypeDescription="Create a new document." ma:contentTypeScope="" ma:versionID="bcf236e7ed7ae733408639c2f85067bc">
  <xsd:schema xmlns:xsd="http://www.w3.org/2001/XMLSchema" xmlns:xs="http://www.w3.org/2001/XMLSchema" xmlns:p="http://schemas.microsoft.com/office/2006/metadata/properties" xmlns:ns1="http://schemas.microsoft.com/sharepoint/v3" xmlns:ns2="41d6d728-afb5-49e6-a79f-5f3b4d7fb77b" xmlns:ns3="8e2ce8b7-93fd-47d4-b6ce-7d3e60c492c9" xmlns:ns4="2a2db8c4-56ab-4882-a5d0-0fe8165c6658" targetNamespace="http://schemas.microsoft.com/office/2006/metadata/properties" ma:root="true" ma:fieldsID="6c4b396a4a06bb1d822af875359ff34b" ns1:_="" ns2:_="" ns3:_="" ns4:_="">
    <xsd:import namespace="http://schemas.microsoft.com/sharepoint/v3"/>
    <xsd:import namespace="41d6d728-afb5-49e6-a79f-5f3b4d7fb77b"/>
    <xsd:import namespace="8e2ce8b7-93fd-47d4-b6ce-7d3e60c492c9"/>
    <xsd:import namespace="2a2db8c4-56ab-4882-a5d0-0fe8165c6658"/>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1:_ip_UnifiedCompliancePolicyProperties" minOccurs="0"/>
                <xsd:element ref="ns1:_ip_UnifiedCompliancePolicyUIAction" minOccurs="0"/>
                <xsd:element ref="ns3:MediaServiceEventHashCode" minOccurs="0"/>
                <xsd:element ref="ns3:MediaServiceGenerationTime" minOccurs="0"/>
                <xsd:element ref="ns3:MediaServiceDateTaken" minOccurs="0"/>
                <xsd:element ref="ns3:MediaServiceAutoTags" minOccurs="0"/>
                <xsd:element ref="ns3:MediaServiceOCR" minOccurs="0"/>
                <xsd:element ref="ns3:MediaServiceLocation" minOccurs="0"/>
                <xsd:element ref="ns3:MediaServiceAutoKeyPoints" minOccurs="0"/>
                <xsd:element ref="ns3:MediaServiceKeyPoints" minOccurs="0"/>
                <xsd:element ref="ns3:Folder_x0020_Description" minOccurs="0"/>
                <xsd:element ref="ns3:MediaLengthInSeconds" minOccurs="0"/>
                <xsd:element ref="ns3:lcf76f155ced4ddcb4097134ff3c332f" minOccurs="0"/>
                <xsd:element ref="ns4:TaxCatchAll" minOccurs="0"/>
                <xsd:element ref="ns3:MediaServiceObjectDetectorVersions"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3" nillable="true" ma:displayName="Unified Compliance Policy Properties" ma:hidden="true" ma:internalName="_ip_UnifiedCompliancePolicyProperties">
      <xsd:simpleType>
        <xsd:restriction base="dms:Note"/>
      </xsd:simpleType>
    </xsd:element>
    <xsd:element name="_ip_UnifiedCompliancePolicyUIAction" ma:index="14"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1d6d728-afb5-49e6-a79f-5f3b4d7fb77b"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e2ce8b7-93fd-47d4-b6ce-7d3e60c492c9"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AutoTags" ma:index="18" nillable="true" ma:displayName="Tags" ma:internalName="MediaServiceAutoTags"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element name="Folder_x0020_Description" ma:index="23" nillable="true" ma:displayName="Folder/File Description" ma:description="Test" ma:format="Dropdown" ma:internalName="Folder_x0020_Description">
      <xsd:simpleType>
        <xsd:restriction base="dms:Note">
          <xsd:maxLength value="255"/>
        </xsd:restriction>
      </xsd:simpleType>
    </xsd:element>
    <xsd:element name="MediaLengthInSeconds" ma:index="24" nillable="true" ma:displayName="Length (seconds)" ma:internalName="MediaLengthInSeconds" ma:readOnly="true">
      <xsd:simpleType>
        <xsd:restriction base="dms:Unknown"/>
      </xsd:simpleType>
    </xsd:element>
    <xsd:element name="lcf76f155ced4ddcb4097134ff3c332f" ma:index="26" nillable="true" ma:taxonomy="true" ma:internalName="lcf76f155ced4ddcb4097134ff3c332f" ma:taxonomyFieldName="MediaServiceImageTags" ma:displayName="Image Tags" ma:readOnly="false" ma:fieldId="{5cf76f15-5ced-4ddc-b409-7134ff3c332f}" ma:taxonomyMulti="true" ma:sspId="557479ed-16e3-4c54-a34b-e226e0af443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8"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BillingMetadata" ma:index="30"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a2db8c4-56ab-4882-a5d0-0fe8165c6658" elementFormDefault="qualified">
    <xsd:import namespace="http://schemas.microsoft.com/office/2006/documentManagement/types"/>
    <xsd:import namespace="http://schemas.microsoft.com/office/infopath/2007/PartnerControls"/>
    <xsd:element name="TaxCatchAll" ma:index="27" nillable="true" ma:displayName="Taxonomy Catch All Column" ma:hidden="true" ma:list="{2c2c1190-4f17-478e-b1b2-58572ef7f49c}" ma:internalName="TaxCatchAll" ma:showField="CatchAllData" ma:web="41d6d728-afb5-49e6-a79f-5f3b4d7fb77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lcf76f155ced4ddcb4097134ff3c332f xmlns="8e2ce8b7-93fd-47d4-b6ce-7d3e60c492c9">
      <Terms xmlns="http://schemas.microsoft.com/office/infopath/2007/PartnerControls"/>
    </lcf76f155ced4ddcb4097134ff3c332f>
    <TaxCatchAll xmlns="2a2db8c4-56ab-4882-a5d0-0fe8165c6658" xsi:nil="true"/>
    <Folder_x0020_Description xmlns="8e2ce8b7-93fd-47d4-b6ce-7d3e60c492c9"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6F1AB96-75AC-44DD-BEDE-B74CD7000091}">
  <ds:schemaRefs>
    <ds:schemaRef ds:uri="2a2db8c4-56ab-4882-a5d0-0fe8165c6658"/>
    <ds:schemaRef ds:uri="41d6d728-afb5-49e6-a79f-5f3b4d7fb77b"/>
    <ds:schemaRef ds:uri="8e2ce8b7-93fd-47d4-b6ce-7d3e60c492c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AE376008-96D4-4ABA-979E-BB0A4B41A0EB}">
  <ds:schemaRefs>
    <ds:schemaRef ds:uri="http://schemas.microsoft.com/office/2006/metadata/properties"/>
    <ds:schemaRef ds:uri="http://schemas.microsoft.com/office/2006/documentManagement/types"/>
    <ds:schemaRef ds:uri="8e2ce8b7-93fd-47d4-b6ce-7d3e60c492c9"/>
    <ds:schemaRef ds:uri="http://purl.org/dc/elements/1.1/"/>
    <ds:schemaRef ds:uri="http://purl.org/dc/dcmitype/"/>
    <ds:schemaRef ds:uri="http://schemas.microsoft.com/sharepoint/v3"/>
    <ds:schemaRef ds:uri="http://schemas.microsoft.com/office/infopath/2007/PartnerControls"/>
    <ds:schemaRef ds:uri="http://purl.org/dc/terms/"/>
    <ds:schemaRef ds:uri="http://www.w3.org/XML/1998/namespace"/>
    <ds:schemaRef ds:uri="http://schemas.openxmlformats.org/package/2006/metadata/core-properties"/>
    <ds:schemaRef ds:uri="2a2db8c4-56ab-4882-a5d0-0fe8165c6658"/>
    <ds:schemaRef ds:uri="41d6d728-afb5-49e6-a79f-5f3b4d7fb77b"/>
  </ds:schemaRefs>
</ds:datastoreItem>
</file>

<file path=customXml/itemProps3.xml><?xml version="1.0" encoding="utf-8"?>
<ds:datastoreItem xmlns:ds="http://schemas.openxmlformats.org/officeDocument/2006/customXml" ds:itemID="{4EDA655F-D9D6-4D4B-AF77-910B5067DE68}">
  <ds:schemaRefs>
    <ds:schemaRef ds:uri="http://schemas.microsoft.com/sharepoint/v3/contenttype/forms"/>
  </ds:schemaRefs>
</ds:datastoreItem>
</file>

<file path=docMetadata/LabelInfo.xml><?xml version="1.0" encoding="utf-8"?>
<clbl:labelList xmlns:clbl="http://schemas.microsoft.com/office/2020/mipLabelMetadata">
  <clbl:label id="{47b29c01-00f5-4aa6-b8e6-46dfb7264893}" enabled="1" method="Privileged" siteId="{a01f407a-85cb-4a16-98bb-f28e6384bd28}" removed="0"/>
  <clbl:label id="{72b8a51b-08d1-4d14-a7b4-ff767462a449}" enabled="1" method="Standard" siteId="{f3996c88-1035-4508-9259-b125f4c50b1d}" removed="0"/>
</clbl:labelList>
</file>

<file path=docProps/app.xml><?xml version="1.0" encoding="utf-8"?>
<Properties xmlns="http://schemas.openxmlformats.org/officeDocument/2006/extended-properties" xmlns:vt="http://schemas.openxmlformats.org/officeDocument/2006/docPropsVTypes">
  <Template/>
  <TotalTime>1516</TotalTime>
  <Words>1986</Words>
  <Application>Microsoft Macintosh PowerPoint</Application>
  <PresentationFormat>Widescreen</PresentationFormat>
  <Paragraphs>188</Paragraphs>
  <Slides>36</Slides>
  <Notes>27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36</vt:i4>
      </vt:variant>
    </vt:vector>
  </HeadingPairs>
  <TitlesOfParts>
    <vt:vector size="44" baseType="lpstr">
      <vt:lpstr>Oswald</vt:lpstr>
      <vt:lpstr>Calibri</vt:lpstr>
      <vt:lpstr>BrowalliaUPC</vt:lpstr>
      <vt:lpstr>Palatino Linotype</vt:lpstr>
      <vt:lpstr>Arial</vt:lpstr>
      <vt:lpstr>Cambria</vt:lpstr>
      <vt:lpstr>Roboto</vt:lpstr>
      <vt:lpstr>Office Theme</vt:lpstr>
      <vt:lpstr>2026–27 FAFSA® Preview Presentation</vt:lpstr>
      <vt:lpstr>Dependent Student: FAFSA® Landing Page</vt:lpstr>
      <vt:lpstr>Dependent Student: Log-in</vt:lpstr>
      <vt:lpstr>Dependent Student: Roles</vt:lpstr>
      <vt:lpstr>Dependent Student: Student Identity Information</vt:lpstr>
      <vt:lpstr>Student ID inf0</vt:lpstr>
      <vt:lpstr>Dependent Student Status</vt:lpstr>
      <vt:lpstr>Introduction: Dependent Student Invites Contributor</vt:lpstr>
      <vt:lpstr>Dependent Student: Invite Contributor (Continued 1 of 2)</vt:lpstr>
      <vt:lpstr>Dependent Student: Invite Contributor (Continued 2 of 2)</vt:lpstr>
      <vt:lpstr>Dependent Student: Review Page</vt:lpstr>
      <vt:lpstr>Dependent Student: Signature</vt:lpstr>
      <vt:lpstr>Dependent Student: Section Complete</vt:lpstr>
      <vt:lpstr>Dependent Student: Section Complete (Continued)</vt:lpstr>
      <vt:lpstr>Dependent Student: Parent Email</vt:lpstr>
      <vt:lpstr>Dependent Student: Parent Log-in</vt:lpstr>
      <vt:lpstr>Dependent Student: Parent Accepts Invitation (Continued)</vt:lpstr>
      <vt:lpstr>Dependent Student: Parent Identity Information</vt:lpstr>
      <vt:lpstr>Dependent Student:  Parent Provides Consent and Approval</vt:lpstr>
      <vt:lpstr>Dependent Student: Parent Imports IRS Information</vt:lpstr>
      <vt:lpstr>Introduction: Dependent Student’s Parent Demographics</vt:lpstr>
      <vt:lpstr>Introduction: Dependent Student’s Parent Finances</vt:lpstr>
      <vt:lpstr>Dependent Student: Parent Federal Benefits Received </vt:lpstr>
      <vt:lpstr>Dependent Student: Parent Tax Filing Status</vt:lpstr>
      <vt:lpstr>Dependent Student: Parent Family Size</vt:lpstr>
      <vt:lpstr>Dependent Student: Parent Number in College</vt:lpstr>
      <vt:lpstr>Dependent Student: Parent Assets</vt:lpstr>
      <vt:lpstr>Dependent Student: Other Parent Information </vt:lpstr>
      <vt:lpstr>Dependent Student: Parent Review Page</vt:lpstr>
      <vt:lpstr>Dependent Student: Parent Signature</vt:lpstr>
      <vt:lpstr>Dependent Student: Parent Confirmation</vt:lpstr>
      <vt:lpstr>Congrats!</vt:lpstr>
      <vt:lpstr>Seniors can now apply for OKP!</vt:lpstr>
      <vt:lpstr>Other GEAR UP services for seniors</vt:lpstr>
      <vt:lpstr>Beyond Graduation</vt:lpstr>
      <vt:lpstr>Need Help?  Contact your GEAR UP Site Director  </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2024–25 FAFSA® Form on StudentAid.gov Preview Presentation</dc:title>
  <dc:subject>FAFSA Form</dc:subject>
  <dc:creator>U.S. Department of Education’s Federal Student Aid</dc:creator>
  <cp:keywords>FAFSA, Federal Student Aid, U.S. Department of Education, Student</cp:keywords>
  <dc:description/>
  <cp:lastModifiedBy>Kristi Allison</cp:lastModifiedBy>
  <cp:revision>7</cp:revision>
  <dcterms:created xsi:type="dcterms:W3CDTF">2020-06-18T13:31:15Z</dcterms:created>
  <dcterms:modified xsi:type="dcterms:W3CDTF">2025-10-08T15:11:51Z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0x01010035B1C6FF60030546809DA2372D00398F</vt:lpwstr>
  </property>
  <property fmtid="{D5CDD505-2E9C-101B-9397-08002B2CF9AE}" pid="3" name="AuthorIds_UIVersion_2560">
    <vt:lpwstr>79</vt:lpwstr>
  </property>
  <property fmtid="{D5CDD505-2E9C-101B-9397-08002B2CF9AE}" pid="4" name="_dlc_DocIdItemGuid">
    <vt:lpwstr>6d8916d9-c90c-427d-be6d-cadf75d58a33</vt:lpwstr>
  </property>
  <property fmtid="{D5CDD505-2E9C-101B-9397-08002B2CF9AE}" pid="5" name="MediaServiceImageTags">
    <vt:lpwstr/>
  </property>
  <property fmtid="{D5CDD505-2E9C-101B-9397-08002B2CF9AE}" pid="6" name="Order">
    <vt:lpwstr>68659400.0000000</vt:lpwstr>
  </property>
  <property fmtid="{D5CDD505-2E9C-101B-9397-08002B2CF9AE}" pid="7" name="MSIP_Label_7f2bf3fa-7640-45a1-8ef1-3afb2421d8f3_Enabled">
    <vt:lpwstr>true</vt:lpwstr>
  </property>
  <property fmtid="{D5CDD505-2E9C-101B-9397-08002B2CF9AE}" pid="8" name="MSIP_Label_7f2bf3fa-7640-45a1-8ef1-3afb2421d8f3_SetDate">
    <vt:lpwstr>2024-04-22T13:56:11Z</vt:lpwstr>
  </property>
  <property fmtid="{D5CDD505-2E9C-101B-9397-08002B2CF9AE}" pid="9" name="MSIP_Label_7f2bf3fa-7640-45a1-8ef1-3afb2421d8f3_Method">
    <vt:lpwstr>Standard</vt:lpwstr>
  </property>
  <property fmtid="{D5CDD505-2E9C-101B-9397-08002B2CF9AE}" pid="10" name="MSIP_Label_7f2bf3fa-7640-45a1-8ef1-3afb2421d8f3_Name">
    <vt:lpwstr>Confidential</vt:lpwstr>
  </property>
  <property fmtid="{D5CDD505-2E9C-101B-9397-08002B2CF9AE}" pid="11" name="MSIP_Label_7f2bf3fa-7640-45a1-8ef1-3afb2421d8f3_SiteId">
    <vt:lpwstr>a01f407a-85cb-4a16-98bb-f28e6384bd28</vt:lpwstr>
  </property>
  <property fmtid="{D5CDD505-2E9C-101B-9397-08002B2CF9AE}" pid="12" name="MSIP_Label_7f2bf3fa-7640-45a1-8ef1-3afb2421d8f3_ActionId">
    <vt:lpwstr>541671d2-d69d-4745-afce-622fe1ee7e30</vt:lpwstr>
  </property>
  <property fmtid="{D5CDD505-2E9C-101B-9397-08002B2CF9AE}" pid="13" name="MSIP_Label_7f2bf3fa-7640-45a1-8ef1-3afb2421d8f3_ContentBits">
    <vt:lpwstr>0</vt:lpwstr>
  </property>
</Properties>
</file>